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8" r:id="rId2"/>
    <p:sldId id="263" r:id="rId3"/>
    <p:sldId id="261" r:id="rId4"/>
    <p:sldId id="260" r:id="rId5"/>
    <p:sldId id="264" r:id="rId6"/>
    <p:sldId id="265" r:id="rId7"/>
    <p:sldId id="266" r:id="rId8"/>
    <p:sldId id="267" r:id="rId9"/>
    <p:sldId id="268" r:id="rId10"/>
    <p:sldId id="275" r:id="rId11"/>
    <p:sldId id="269" r:id="rId12"/>
    <p:sldId id="270" r:id="rId13"/>
    <p:sldId id="271" r:id="rId14"/>
  </p:sldIdLst>
  <p:sldSz cx="12193588" cy="6858000"/>
  <p:notesSz cx="6858000" cy="9144000"/>
  <p:defaultTextStyle>
    <a:defPPr>
      <a:defRPr lang="es-ES"/>
    </a:defPPr>
    <a:lvl1pPr marL="0" algn="l" defTabSz="562198" rtl="0" eaLnBrk="1" latinLnBrk="0" hangingPunct="1">
      <a:defRPr sz="2266" kern="1200">
        <a:solidFill>
          <a:schemeClr val="tx1"/>
        </a:solidFill>
        <a:latin typeface="+mn-lt"/>
        <a:ea typeface="+mn-ea"/>
        <a:cs typeface="+mn-cs"/>
      </a:defRPr>
    </a:lvl1pPr>
    <a:lvl2pPr marL="562198" algn="l" defTabSz="562198" rtl="0" eaLnBrk="1" latinLnBrk="0" hangingPunct="1">
      <a:defRPr sz="2266" kern="1200">
        <a:solidFill>
          <a:schemeClr val="tx1"/>
        </a:solidFill>
        <a:latin typeface="+mn-lt"/>
        <a:ea typeface="+mn-ea"/>
        <a:cs typeface="+mn-cs"/>
      </a:defRPr>
    </a:lvl2pPr>
    <a:lvl3pPr marL="1124395" algn="l" defTabSz="562198" rtl="0" eaLnBrk="1" latinLnBrk="0" hangingPunct="1">
      <a:defRPr sz="2266" kern="1200">
        <a:solidFill>
          <a:schemeClr val="tx1"/>
        </a:solidFill>
        <a:latin typeface="+mn-lt"/>
        <a:ea typeface="+mn-ea"/>
        <a:cs typeface="+mn-cs"/>
      </a:defRPr>
    </a:lvl3pPr>
    <a:lvl4pPr marL="1686592" algn="l" defTabSz="562198" rtl="0" eaLnBrk="1" latinLnBrk="0" hangingPunct="1">
      <a:defRPr sz="2266" kern="1200">
        <a:solidFill>
          <a:schemeClr val="tx1"/>
        </a:solidFill>
        <a:latin typeface="+mn-lt"/>
        <a:ea typeface="+mn-ea"/>
        <a:cs typeface="+mn-cs"/>
      </a:defRPr>
    </a:lvl4pPr>
    <a:lvl5pPr marL="2248788" algn="l" defTabSz="562198" rtl="0" eaLnBrk="1" latinLnBrk="0" hangingPunct="1">
      <a:defRPr sz="2266" kern="1200">
        <a:solidFill>
          <a:schemeClr val="tx1"/>
        </a:solidFill>
        <a:latin typeface="+mn-lt"/>
        <a:ea typeface="+mn-ea"/>
        <a:cs typeface="+mn-cs"/>
      </a:defRPr>
    </a:lvl5pPr>
    <a:lvl6pPr marL="2810986" algn="l" defTabSz="562198" rtl="0" eaLnBrk="1" latinLnBrk="0" hangingPunct="1">
      <a:defRPr sz="2266" kern="1200">
        <a:solidFill>
          <a:schemeClr val="tx1"/>
        </a:solidFill>
        <a:latin typeface="+mn-lt"/>
        <a:ea typeface="+mn-ea"/>
        <a:cs typeface="+mn-cs"/>
      </a:defRPr>
    </a:lvl6pPr>
    <a:lvl7pPr marL="3373183" algn="l" defTabSz="562198" rtl="0" eaLnBrk="1" latinLnBrk="0" hangingPunct="1">
      <a:defRPr sz="2266" kern="1200">
        <a:solidFill>
          <a:schemeClr val="tx1"/>
        </a:solidFill>
        <a:latin typeface="+mn-lt"/>
        <a:ea typeface="+mn-ea"/>
        <a:cs typeface="+mn-cs"/>
      </a:defRPr>
    </a:lvl7pPr>
    <a:lvl8pPr marL="3935381" algn="l" defTabSz="562198" rtl="0" eaLnBrk="1" latinLnBrk="0" hangingPunct="1">
      <a:defRPr sz="2266" kern="1200">
        <a:solidFill>
          <a:schemeClr val="tx1"/>
        </a:solidFill>
        <a:latin typeface="+mn-lt"/>
        <a:ea typeface="+mn-ea"/>
        <a:cs typeface="+mn-cs"/>
      </a:defRPr>
    </a:lvl8pPr>
    <a:lvl9pPr marL="4497579" algn="l" defTabSz="562198" rtl="0" eaLnBrk="1" latinLnBrk="0" hangingPunct="1">
      <a:defRPr sz="2266"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1" userDrawn="1">
          <p15:clr>
            <a:srgbClr val="A4A3A4"/>
          </p15:clr>
        </p15:guide>
        <p15:guide id="2" pos="384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26"/>
    <p:restoredTop sz="94666"/>
  </p:normalViewPr>
  <p:slideViewPr>
    <p:cSldViewPr snapToGrid="0" snapToObjects="1">
      <p:cViewPr varScale="1">
        <p:scale>
          <a:sx n="64" d="100"/>
          <a:sy n="64" d="100"/>
        </p:scale>
        <p:origin x="1044" y="78"/>
      </p:cViewPr>
      <p:guideLst>
        <p:guide orient="horz" pos="2161"/>
        <p:guide pos="384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9281D4-D96A-48B3-9C3B-FF7F7486616B}"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594714A4-AB76-478A-A21B-45ECB7A9274D}">
      <dgm:prSet custT="1"/>
      <dgm:spPr/>
      <dgm:t>
        <a:bodyPr/>
        <a:lstStyle/>
        <a:p>
          <a:r>
            <a:rPr lang="es-MX" sz="1800" b="1" dirty="0"/>
            <a:t>Optimización de los recursos: </a:t>
          </a:r>
          <a:r>
            <a:rPr lang="es-MX" sz="1800" dirty="0"/>
            <a:t>Busca utilizar de la mejor manera los recursos financieros, humanos y materiales disponibles, asegurando que cada inversión genere el máximo beneficio posible.</a:t>
          </a:r>
          <a:endParaRPr lang="en-US" sz="1800" dirty="0"/>
        </a:p>
      </dgm:t>
    </dgm:pt>
    <dgm:pt modelId="{89F6DD74-3480-4522-B854-A73ADD525082}" type="parTrans" cxnId="{86ACA282-14C5-45B9-9C07-0D410C671FD4}">
      <dgm:prSet/>
      <dgm:spPr/>
      <dgm:t>
        <a:bodyPr/>
        <a:lstStyle/>
        <a:p>
          <a:endParaRPr lang="en-US" sz="1800"/>
        </a:p>
      </dgm:t>
    </dgm:pt>
    <dgm:pt modelId="{43066BDB-4EAC-4BA7-BFF6-4AD413054FA8}" type="sibTrans" cxnId="{86ACA282-14C5-45B9-9C07-0D410C671FD4}">
      <dgm:prSet/>
      <dgm:spPr/>
      <dgm:t>
        <a:bodyPr/>
        <a:lstStyle/>
        <a:p>
          <a:endParaRPr lang="en-US" sz="1800"/>
        </a:p>
      </dgm:t>
    </dgm:pt>
    <dgm:pt modelId="{7B8C4E4D-F746-4E8A-9F64-DE0373624967}">
      <dgm:prSet custT="1"/>
      <dgm:spPr/>
      <dgm:t>
        <a:bodyPr/>
        <a:lstStyle/>
        <a:p>
          <a:r>
            <a:rPr lang="es-MX" sz="1800" b="1"/>
            <a:t>Determinación de la utilidad neta: </a:t>
          </a:r>
          <a:r>
            <a:rPr lang="es-MX" sz="1800"/>
            <a:t>Analiza la ganancia real que un proyecto puede generar, considerando ingresos, costos, riesgos y el valor del dinero en el tiempo.</a:t>
          </a:r>
          <a:endParaRPr lang="en-US" sz="1800"/>
        </a:p>
      </dgm:t>
    </dgm:pt>
    <dgm:pt modelId="{B34CD4D2-D8EB-4540-938D-B6BACBEF1747}" type="parTrans" cxnId="{067A8C9F-20F4-455B-B518-15DF9F48AFC5}">
      <dgm:prSet/>
      <dgm:spPr/>
      <dgm:t>
        <a:bodyPr/>
        <a:lstStyle/>
        <a:p>
          <a:endParaRPr lang="en-US" sz="1800"/>
        </a:p>
      </dgm:t>
    </dgm:pt>
    <dgm:pt modelId="{30BB4AD7-7CF9-4958-9D10-2F91C63D7A15}" type="sibTrans" cxnId="{067A8C9F-20F4-455B-B518-15DF9F48AFC5}">
      <dgm:prSet/>
      <dgm:spPr/>
      <dgm:t>
        <a:bodyPr/>
        <a:lstStyle/>
        <a:p>
          <a:endParaRPr lang="en-US" sz="1800"/>
        </a:p>
      </dgm:t>
    </dgm:pt>
    <dgm:pt modelId="{85A34EF0-4B7A-4DC4-BFB7-DBA38CBA75EF}">
      <dgm:prSet custT="1"/>
      <dgm:spPr/>
      <dgm:t>
        <a:bodyPr/>
        <a:lstStyle/>
        <a:p>
          <a:r>
            <a:rPr lang="es-MX" sz="1800" b="1"/>
            <a:t>Análisis de rentabilidad</a:t>
          </a:r>
          <a:r>
            <a:rPr lang="es-MX" sz="1800"/>
            <a:t>: Evalúa si un proyecto es capaz de generar beneficios suficientes para justificar la inversión, utilizando indicadores como TIR, VPN y relación beneficio‑costo.</a:t>
          </a:r>
          <a:endParaRPr lang="en-US" sz="1800"/>
        </a:p>
      </dgm:t>
    </dgm:pt>
    <dgm:pt modelId="{5FB1062C-9EE0-482E-AB94-80C65F5A6144}" type="parTrans" cxnId="{8FB5B9C6-998C-46A2-BD10-217D422BDCE4}">
      <dgm:prSet/>
      <dgm:spPr/>
      <dgm:t>
        <a:bodyPr/>
        <a:lstStyle/>
        <a:p>
          <a:endParaRPr lang="en-US" sz="1800"/>
        </a:p>
      </dgm:t>
    </dgm:pt>
    <dgm:pt modelId="{F741D5FC-D571-4954-A4D9-B583A75A6178}" type="sibTrans" cxnId="{8FB5B9C6-998C-46A2-BD10-217D422BDCE4}">
      <dgm:prSet/>
      <dgm:spPr/>
      <dgm:t>
        <a:bodyPr/>
        <a:lstStyle/>
        <a:p>
          <a:endParaRPr lang="en-US" sz="1800"/>
        </a:p>
      </dgm:t>
    </dgm:pt>
    <dgm:pt modelId="{97ACE203-DC35-44EE-B7FE-12D55C4B80E4}">
      <dgm:prSet custT="1"/>
      <dgm:spPr/>
      <dgm:t>
        <a:bodyPr/>
        <a:lstStyle/>
        <a:p>
          <a:r>
            <a:rPr lang="es-MX" sz="1800" b="1"/>
            <a:t>Análisis de costos</a:t>
          </a:r>
          <a:r>
            <a:rPr lang="es-MX" sz="1800"/>
            <a:t>: Revisa todos los costos asociados a un proyecto (iniciales, operativos, de mantenimiento, indirectos), para determinar su impacto financiero y compararlo con otras alternativas.</a:t>
          </a:r>
          <a:endParaRPr lang="en-US" sz="1800"/>
        </a:p>
      </dgm:t>
    </dgm:pt>
    <dgm:pt modelId="{D5601C3C-D45D-4D50-B3CD-EF36C06F51F9}" type="parTrans" cxnId="{F460A2BB-B0DC-4051-BAAE-8B818754C4B3}">
      <dgm:prSet/>
      <dgm:spPr/>
      <dgm:t>
        <a:bodyPr/>
        <a:lstStyle/>
        <a:p>
          <a:endParaRPr lang="en-US" sz="1800"/>
        </a:p>
      </dgm:t>
    </dgm:pt>
    <dgm:pt modelId="{5A1FB6D7-7448-4D83-BD94-85F0E38787A2}" type="sibTrans" cxnId="{F460A2BB-B0DC-4051-BAAE-8B818754C4B3}">
      <dgm:prSet/>
      <dgm:spPr/>
      <dgm:t>
        <a:bodyPr/>
        <a:lstStyle/>
        <a:p>
          <a:endParaRPr lang="en-US" sz="1800"/>
        </a:p>
      </dgm:t>
    </dgm:pt>
    <dgm:pt modelId="{5E52B9AD-F5A5-4150-9AD9-59633210FC47}">
      <dgm:prSet custT="1"/>
      <dgm:spPr/>
      <dgm:t>
        <a:bodyPr/>
        <a:lstStyle/>
        <a:p>
          <a:r>
            <a:rPr lang="es-MX" sz="1800" b="1" dirty="0"/>
            <a:t>Comparación de alternativas</a:t>
          </a:r>
          <a:r>
            <a:rPr lang="es-MX" sz="1800" dirty="0"/>
            <a:t>: Permite evaluar diferentes opciones de inversión bajo las mismas condiciones para seleccionar la que ofrezca mejores resultados económicos.</a:t>
          </a:r>
          <a:endParaRPr lang="en-US" sz="1800" dirty="0"/>
        </a:p>
      </dgm:t>
    </dgm:pt>
    <dgm:pt modelId="{3B947A7A-1E70-4673-B63E-A9F509877A45}" type="parTrans" cxnId="{62299F8A-0AC2-4FFB-8624-39E19AD751E5}">
      <dgm:prSet/>
      <dgm:spPr/>
      <dgm:t>
        <a:bodyPr/>
        <a:lstStyle/>
        <a:p>
          <a:endParaRPr lang="en-US" sz="1800"/>
        </a:p>
      </dgm:t>
    </dgm:pt>
    <dgm:pt modelId="{8306C215-BABB-4799-AD34-D671E08809C8}" type="sibTrans" cxnId="{62299F8A-0AC2-4FFB-8624-39E19AD751E5}">
      <dgm:prSet/>
      <dgm:spPr/>
      <dgm:t>
        <a:bodyPr/>
        <a:lstStyle/>
        <a:p>
          <a:endParaRPr lang="en-US" sz="1800"/>
        </a:p>
      </dgm:t>
    </dgm:pt>
    <dgm:pt modelId="{76171F5E-917D-437B-9ABA-534AFAD046DC}">
      <dgm:prSet custT="1"/>
      <dgm:spPr/>
      <dgm:t>
        <a:bodyPr/>
        <a:lstStyle/>
        <a:p>
          <a:r>
            <a:rPr lang="es-MX" sz="1800" b="1"/>
            <a:t>Valor del dinero en el tiempo</a:t>
          </a:r>
          <a:r>
            <a:rPr lang="es-MX" sz="1800"/>
            <a:t>: Reconoce que el valor del dinero cambia con el tiempo, por lo que aplica tasas de interés, descuentos y proyecciones para estimar correctamente el valor presente y futuro de los proyectos.</a:t>
          </a:r>
          <a:endParaRPr lang="en-US" sz="1800"/>
        </a:p>
      </dgm:t>
    </dgm:pt>
    <dgm:pt modelId="{8454C33C-CF81-4F15-B456-E6F73BBA98E5}" type="parTrans" cxnId="{54F8ED87-7151-430A-AC8F-CA5484C5C321}">
      <dgm:prSet/>
      <dgm:spPr/>
      <dgm:t>
        <a:bodyPr/>
        <a:lstStyle/>
        <a:p>
          <a:endParaRPr lang="en-US" sz="1800"/>
        </a:p>
      </dgm:t>
    </dgm:pt>
    <dgm:pt modelId="{B243B22C-492C-470A-81E2-9253B3ADE91C}" type="sibTrans" cxnId="{54F8ED87-7151-430A-AC8F-CA5484C5C321}">
      <dgm:prSet/>
      <dgm:spPr/>
      <dgm:t>
        <a:bodyPr/>
        <a:lstStyle/>
        <a:p>
          <a:endParaRPr lang="en-US" sz="1800"/>
        </a:p>
      </dgm:t>
    </dgm:pt>
    <dgm:pt modelId="{44CC432B-7071-4D5C-A2A5-F73BCD0C5309}">
      <dgm:prSet custT="1"/>
      <dgm:spPr/>
      <dgm:t>
        <a:bodyPr/>
        <a:lstStyle/>
        <a:p>
          <a:r>
            <a:rPr lang="es-MX" sz="1800"/>
            <a:t>Evaluación de riesgos: Considera la incertidumbre asociada a cada alternativa y analiza posibles escenarios para determinar la opción más estable y rentable.</a:t>
          </a:r>
          <a:endParaRPr lang="en-US" sz="1800"/>
        </a:p>
      </dgm:t>
    </dgm:pt>
    <dgm:pt modelId="{39D2422B-8F0A-4E06-B7B0-33B5974FAE70}" type="parTrans" cxnId="{6CD119FB-CD0C-4C23-9398-62B3D3343B1B}">
      <dgm:prSet/>
      <dgm:spPr/>
      <dgm:t>
        <a:bodyPr/>
        <a:lstStyle/>
        <a:p>
          <a:endParaRPr lang="en-US" sz="1800"/>
        </a:p>
      </dgm:t>
    </dgm:pt>
    <dgm:pt modelId="{4F15B77F-6BA7-458A-8C71-FEEE6D61EA9C}" type="sibTrans" cxnId="{6CD119FB-CD0C-4C23-9398-62B3D3343B1B}">
      <dgm:prSet/>
      <dgm:spPr/>
      <dgm:t>
        <a:bodyPr/>
        <a:lstStyle/>
        <a:p>
          <a:endParaRPr lang="en-US" sz="1800"/>
        </a:p>
      </dgm:t>
    </dgm:pt>
    <dgm:pt modelId="{9F9B8080-DD2D-4290-ACD6-E428872D15EF}" type="pres">
      <dgm:prSet presAssocID="{109281D4-D96A-48B3-9C3B-FF7F7486616B}" presName="root" presStyleCnt="0">
        <dgm:presLayoutVars>
          <dgm:dir/>
          <dgm:resizeHandles val="exact"/>
        </dgm:presLayoutVars>
      </dgm:prSet>
      <dgm:spPr/>
    </dgm:pt>
    <dgm:pt modelId="{4C68D398-D7E5-421D-8343-DFE7F376979D}" type="pres">
      <dgm:prSet presAssocID="{594714A4-AB76-478A-A21B-45ECB7A9274D}" presName="compNode" presStyleCnt="0"/>
      <dgm:spPr/>
    </dgm:pt>
    <dgm:pt modelId="{50FF53DE-B20F-4933-B1A7-90AE3735B19A}" type="pres">
      <dgm:prSet presAssocID="{594714A4-AB76-478A-A21B-45ECB7A9274D}" presName="bgRect" presStyleLbl="bgShp" presStyleIdx="0" presStyleCnt="7"/>
      <dgm:spPr/>
    </dgm:pt>
    <dgm:pt modelId="{80139401-49AE-4819-A2D3-92F64448EECB}" type="pres">
      <dgm:prSet presAssocID="{594714A4-AB76-478A-A21B-45ECB7A9274D}"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ngranajes"/>
        </a:ext>
      </dgm:extLst>
    </dgm:pt>
    <dgm:pt modelId="{DE81EBD3-DEE9-4242-A926-6410A75E34BB}" type="pres">
      <dgm:prSet presAssocID="{594714A4-AB76-478A-A21B-45ECB7A9274D}" presName="spaceRect" presStyleCnt="0"/>
      <dgm:spPr/>
    </dgm:pt>
    <dgm:pt modelId="{E5F8E251-A10E-4579-8978-0FE516D13D0C}" type="pres">
      <dgm:prSet presAssocID="{594714A4-AB76-478A-A21B-45ECB7A9274D}" presName="parTx" presStyleLbl="revTx" presStyleIdx="0" presStyleCnt="7">
        <dgm:presLayoutVars>
          <dgm:chMax val="0"/>
          <dgm:chPref val="0"/>
        </dgm:presLayoutVars>
      </dgm:prSet>
      <dgm:spPr/>
    </dgm:pt>
    <dgm:pt modelId="{CD0C4F6D-7CCF-44A2-9CEA-A29A93868290}" type="pres">
      <dgm:prSet presAssocID="{43066BDB-4EAC-4BA7-BFF6-4AD413054FA8}" presName="sibTrans" presStyleCnt="0"/>
      <dgm:spPr/>
    </dgm:pt>
    <dgm:pt modelId="{5EA6C6B7-B06D-48BA-BD75-F2529A15F4DF}" type="pres">
      <dgm:prSet presAssocID="{7B8C4E4D-F746-4E8A-9F64-DE0373624967}" presName="compNode" presStyleCnt="0"/>
      <dgm:spPr/>
    </dgm:pt>
    <dgm:pt modelId="{0753B8F5-120F-44DC-BB25-DE520915162F}" type="pres">
      <dgm:prSet presAssocID="{7B8C4E4D-F746-4E8A-9F64-DE0373624967}" presName="bgRect" presStyleLbl="bgShp" presStyleIdx="1" presStyleCnt="7"/>
      <dgm:spPr/>
    </dgm:pt>
    <dgm:pt modelId="{2B724DA9-1F41-4B0C-96C4-20651110B8D6}" type="pres">
      <dgm:prSet presAssocID="{7B8C4E4D-F746-4E8A-9F64-DE0373624967}"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lculadora"/>
        </a:ext>
      </dgm:extLst>
    </dgm:pt>
    <dgm:pt modelId="{6B2302D7-EC5C-4320-A88C-BD8AA7EE3C60}" type="pres">
      <dgm:prSet presAssocID="{7B8C4E4D-F746-4E8A-9F64-DE0373624967}" presName="spaceRect" presStyleCnt="0"/>
      <dgm:spPr/>
    </dgm:pt>
    <dgm:pt modelId="{27C59E70-C41B-4D9C-B5DF-25E20E71C24E}" type="pres">
      <dgm:prSet presAssocID="{7B8C4E4D-F746-4E8A-9F64-DE0373624967}" presName="parTx" presStyleLbl="revTx" presStyleIdx="1" presStyleCnt="7">
        <dgm:presLayoutVars>
          <dgm:chMax val="0"/>
          <dgm:chPref val="0"/>
        </dgm:presLayoutVars>
      </dgm:prSet>
      <dgm:spPr/>
    </dgm:pt>
    <dgm:pt modelId="{74092339-4996-4221-A801-7EB5F04E3F48}" type="pres">
      <dgm:prSet presAssocID="{30BB4AD7-7CF9-4958-9D10-2F91C63D7A15}" presName="sibTrans" presStyleCnt="0"/>
      <dgm:spPr/>
    </dgm:pt>
    <dgm:pt modelId="{A526CBDB-B9D3-4B77-8136-A7C10E454030}" type="pres">
      <dgm:prSet presAssocID="{85A34EF0-4B7A-4DC4-BFB7-DBA38CBA75EF}" presName="compNode" presStyleCnt="0"/>
      <dgm:spPr/>
    </dgm:pt>
    <dgm:pt modelId="{BD7D3633-7416-4421-8D97-90DEB0732A85}" type="pres">
      <dgm:prSet presAssocID="{85A34EF0-4B7A-4DC4-BFB7-DBA38CBA75EF}" presName="bgRect" presStyleLbl="bgShp" presStyleIdx="2" presStyleCnt="7"/>
      <dgm:spPr/>
    </dgm:pt>
    <dgm:pt modelId="{776516D1-763A-4386-9696-767BF93E79D6}" type="pres">
      <dgm:prSet presAssocID="{85A34EF0-4B7A-4DC4-BFB7-DBA38CBA75EF}"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8BD3EC99-B6C4-431D-A5EA-13FAD561358F}" type="pres">
      <dgm:prSet presAssocID="{85A34EF0-4B7A-4DC4-BFB7-DBA38CBA75EF}" presName="spaceRect" presStyleCnt="0"/>
      <dgm:spPr/>
    </dgm:pt>
    <dgm:pt modelId="{40C1F859-BA33-4CCF-8922-F29E0909F24D}" type="pres">
      <dgm:prSet presAssocID="{85A34EF0-4B7A-4DC4-BFB7-DBA38CBA75EF}" presName="parTx" presStyleLbl="revTx" presStyleIdx="2" presStyleCnt="7">
        <dgm:presLayoutVars>
          <dgm:chMax val="0"/>
          <dgm:chPref val="0"/>
        </dgm:presLayoutVars>
      </dgm:prSet>
      <dgm:spPr/>
    </dgm:pt>
    <dgm:pt modelId="{5E6F9EEA-642C-4320-9AB6-236A7028F072}" type="pres">
      <dgm:prSet presAssocID="{F741D5FC-D571-4954-A4D9-B583A75A6178}" presName="sibTrans" presStyleCnt="0"/>
      <dgm:spPr/>
    </dgm:pt>
    <dgm:pt modelId="{9FA1D611-EF9A-4D7E-BDF7-910F9FC8AA13}" type="pres">
      <dgm:prSet presAssocID="{97ACE203-DC35-44EE-B7FE-12D55C4B80E4}" presName="compNode" presStyleCnt="0"/>
      <dgm:spPr/>
    </dgm:pt>
    <dgm:pt modelId="{F4C1FBEC-0E8A-4D4D-B2B5-6DC7A3622750}" type="pres">
      <dgm:prSet presAssocID="{97ACE203-DC35-44EE-B7FE-12D55C4B80E4}" presName="bgRect" presStyleLbl="bgShp" presStyleIdx="3" presStyleCnt="7"/>
      <dgm:spPr/>
    </dgm:pt>
    <dgm:pt modelId="{F8F5BB7D-BD3B-4602-A801-05361BFFF1B2}" type="pres">
      <dgm:prSet presAssocID="{97ACE203-DC35-44EE-B7FE-12D55C4B80E4}"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stadísticas"/>
        </a:ext>
      </dgm:extLst>
    </dgm:pt>
    <dgm:pt modelId="{D6DF1CFF-3B8A-4255-9185-888CEBF4E5A1}" type="pres">
      <dgm:prSet presAssocID="{97ACE203-DC35-44EE-B7FE-12D55C4B80E4}" presName="spaceRect" presStyleCnt="0"/>
      <dgm:spPr/>
    </dgm:pt>
    <dgm:pt modelId="{9AA2FC32-FC4A-4E07-B8F2-973A9842AA80}" type="pres">
      <dgm:prSet presAssocID="{97ACE203-DC35-44EE-B7FE-12D55C4B80E4}" presName="parTx" presStyleLbl="revTx" presStyleIdx="3" presStyleCnt="7">
        <dgm:presLayoutVars>
          <dgm:chMax val="0"/>
          <dgm:chPref val="0"/>
        </dgm:presLayoutVars>
      </dgm:prSet>
      <dgm:spPr/>
    </dgm:pt>
    <dgm:pt modelId="{66BECB22-0BE7-4EAD-B61F-905E610BB163}" type="pres">
      <dgm:prSet presAssocID="{5A1FB6D7-7448-4D83-BD94-85F0E38787A2}" presName="sibTrans" presStyleCnt="0"/>
      <dgm:spPr/>
    </dgm:pt>
    <dgm:pt modelId="{BB0A5DDE-FDC6-497F-92A7-D97AD3DC305E}" type="pres">
      <dgm:prSet presAssocID="{5E52B9AD-F5A5-4150-9AD9-59633210FC47}" presName="compNode" presStyleCnt="0"/>
      <dgm:spPr/>
    </dgm:pt>
    <dgm:pt modelId="{0C597B89-64C8-472B-87ED-03B86792F660}" type="pres">
      <dgm:prSet presAssocID="{5E52B9AD-F5A5-4150-9AD9-59633210FC47}" presName="bgRect" presStyleLbl="bgShp" presStyleIdx="4" presStyleCnt="7"/>
      <dgm:spPr/>
    </dgm:pt>
    <dgm:pt modelId="{5FE38761-B70E-4ED9-859A-F922895CBB98}" type="pres">
      <dgm:prSet presAssocID="{5E52B9AD-F5A5-4150-9AD9-59633210FC47}"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rca de verificación"/>
        </a:ext>
      </dgm:extLst>
    </dgm:pt>
    <dgm:pt modelId="{23EE7F2A-A881-408E-9297-366F5639FD2E}" type="pres">
      <dgm:prSet presAssocID="{5E52B9AD-F5A5-4150-9AD9-59633210FC47}" presName="spaceRect" presStyleCnt="0"/>
      <dgm:spPr/>
    </dgm:pt>
    <dgm:pt modelId="{57F7F698-BC43-494E-A820-EB3131A84EA1}" type="pres">
      <dgm:prSet presAssocID="{5E52B9AD-F5A5-4150-9AD9-59633210FC47}" presName="parTx" presStyleLbl="revTx" presStyleIdx="4" presStyleCnt="7">
        <dgm:presLayoutVars>
          <dgm:chMax val="0"/>
          <dgm:chPref val="0"/>
        </dgm:presLayoutVars>
      </dgm:prSet>
      <dgm:spPr/>
    </dgm:pt>
    <dgm:pt modelId="{942FBFC2-B99C-4ABB-B530-2F6ACE7AC21B}" type="pres">
      <dgm:prSet presAssocID="{8306C215-BABB-4799-AD34-D671E08809C8}" presName="sibTrans" presStyleCnt="0"/>
      <dgm:spPr/>
    </dgm:pt>
    <dgm:pt modelId="{DDCC1B08-51F1-464A-8BFB-CD0F165BFFAA}" type="pres">
      <dgm:prSet presAssocID="{76171F5E-917D-437B-9ABA-534AFAD046DC}" presName="compNode" presStyleCnt="0"/>
      <dgm:spPr/>
    </dgm:pt>
    <dgm:pt modelId="{B9715BA2-EE31-44A5-AC02-5FFFB6D2EC37}" type="pres">
      <dgm:prSet presAssocID="{76171F5E-917D-437B-9ABA-534AFAD046DC}" presName="bgRect" presStyleLbl="bgShp" presStyleIdx="5" presStyleCnt="7"/>
      <dgm:spPr/>
    </dgm:pt>
    <dgm:pt modelId="{E8F5F90A-45A7-4F9D-96A1-122B0A6961F6}" type="pres">
      <dgm:prSet presAssocID="{76171F5E-917D-437B-9ABA-534AFAD046DC}"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inero"/>
        </a:ext>
      </dgm:extLst>
    </dgm:pt>
    <dgm:pt modelId="{7BAEE5C1-6DF8-47B3-9D22-E73BEE98194E}" type="pres">
      <dgm:prSet presAssocID="{76171F5E-917D-437B-9ABA-534AFAD046DC}" presName="spaceRect" presStyleCnt="0"/>
      <dgm:spPr/>
    </dgm:pt>
    <dgm:pt modelId="{F3A7AD56-B64E-451B-86EB-89E27B71322D}" type="pres">
      <dgm:prSet presAssocID="{76171F5E-917D-437B-9ABA-534AFAD046DC}" presName="parTx" presStyleLbl="revTx" presStyleIdx="5" presStyleCnt="7">
        <dgm:presLayoutVars>
          <dgm:chMax val="0"/>
          <dgm:chPref val="0"/>
        </dgm:presLayoutVars>
      </dgm:prSet>
      <dgm:spPr/>
    </dgm:pt>
    <dgm:pt modelId="{5610CDBC-5CEF-4727-80F6-72CA57CA7957}" type="pres">
      <dgm:prSet presAssocID="{B243B22C-492C-470A-81E2-9253B3ADE91C}" presName="sibTrans" presStyleCnt="0"/>
      <dgm:spPr/>
    </dgm:pt>
    <dgm:pt modelId="{46C0D58E-80E2-4FC0-ACFD-A13941D06E76}" type="pres">
      <dgm:prSet presAssocID="{44CC432B-7071-4D5C-A2A5-F73BCD0C5309}" presName="compNode" presStyleCnt="0"/>
      <dgm:spPr/>
    </dgm:pt>
    <dgm:pt modelId="{11D0AF8A-F08A-4DCA-97BA-D645C6F45B46}" type="pres">
      <dgm:prSet presAssocID="{44CC432B-7071-4D5C-A2A5-F73BCD0C5309}" presName="bgRect" presStyleLbl="bgShp" presStyleIdx="6" presStyleCnt="7"/>
      <dgm:spPr/>
    </dgm:pt>
    <dgm:pt modelId="{3310DF1B-9ECD-4BFF-A217-54A431B40679}" type="pres">
      <dgm:prSet presAssocID="{44CC432B-7071-4D5C-A2A5-F73BCD0C5309}"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Advertencia"/>
        </a:ext>
      </dgm:extLst>
    </dgm:pt>
    <dgm:pt modelId="{53D642CD-F9AA-4BB2-A3C4-4286A7982C63}" type="pres">
      <dgm:prSet presAssocID="{44CC432B-7071-4D5C-A2A5-F73BCD0C5309}" presName="spaceRect" presStyleCnt="0"/>
      <dgm:spPr/>
    </dgm:pt>
    <dgm:pt modelId="{D5564DD1-698A-4E04-873F-13B2A9E95D79}" type="pres">
      <dgm:prSet presAssocID="{44CC432B-7071-4D5C-A2A5-F73BCD0C5309}" presName="parTx" presStyleLbl="revTx" presStyleIdx="6" presStyleCnt="7">
        <dgm:presLayoutVars>
          <dgm:chMax val="0"/>
          <dgm:chPref val="0"/>
        </dgm:presLayoutVars>
      </dgm:prSet>
      <dgm:spPr/>
    </dgm:pt>
  </dgm:ptLst>
  <dgm:cxnLst>
    <dgm:cxn modelId="{2F784C0F-3044-4891-B461-6DF3EF02BBBF}" type="presOf" srcId="{76171F5E-917D-437B-9ABA-534AFAD046DC}" destId="{F3A7AD56-B64E-451B-86EB-89E27B71322D}" srcOrd="0" destOrd="0" presId="urn:microsoft.com/office/officeart/2018/2/layout/IconVerticalSolidList"/>
    <dgm:cxn modelId="{9516141A-70D9-49F5-9A48-888793D426CF}" type="presOf" srcId="{85A34EF0-4B7A-4DC4-BFB7-DBA38CBA75EF}" destId="{40C1F859-BA33-4CCF-8922-F29E0909F24D}" srcOrd="0" destOrd="0" presId="urn:microsoft.com/office/officeart/2018/2/layout/IconVerticalSolidList"/>
    <dgm:cxn modelId="{C9A14932-5698-4509-91F2-C59116E9A80C}" type="presOf" srcId="{5E52B9AD-F5A5-4150-9AD9-59633210FC47}" destId="{57F7F698-BC43-494E-A820-EB3131A84EA1}" srcOrd="0" destOrd="0" presId="urn:microsoft.com/office/officeart/2018/2/layout/IconVerticalSolidList"/>
    <dgm:cxn modelId="{D762A442-586C-4155-BE0B-615DEBC5BA2A}" type="presOf" srcId="{7B8C4E4D-F746-4E8A-9F64-DE0373624967}" destId="{27C59E70-C41B-4D9C-B5DF-25E20E71C24E}" srcOrd="0" destOrd="0" presId="urn:microsoft.com/office/officeart/2018/2/layout/IconVerticalSolidList"/>
    <dgm:cxn modelId="{C2CDD442-9259-4451-A10E-9CD73487521E}" type="presOf" srcId="{109281D4-D96A-48B3-9C3B-FF7F7486616B}" destId="{9F9B8080-DD2D-4290-ACD6-E428872D15EF}" srcOrd="0" destOrd="0" presId="urn:microsoft.com/office/officeart/2018/2/layout/IconVerticalSolidList"/>
    <dgm:cxn modelId="{C1249159-DA74-4888-8ACC-5508A66E8995}" type="presOf" srcId="{97ACE203-DC35-44EE-B7FE-12D55C4B80E4}" destId="{9AA2FC32-FC4A-4E07-B8F2-973A9842AA80}" srcOrd="0" destOrd="0" presId="urn:microsoft.com/office/officeart/2018/2/layout/IconVerticalSolidList"/>
    <dgm:cxn modelId="{86ACA282-14C5-45B9-9C07-0D410C671FD4}" srcId="{109281D4-D96A-48B3-9C3B-FF7F7486616B}" destId="{594714A4-AB76-478A-A21B-45ECB7A9274D}" srcOrd="0" destOrd="0" parTransId="{89F6DD74-3480-4522-B854-A73ADD525082}" sibTransId="{43066BDB-4EAC-4BA7-BFF6-4AD413054FA8}"/>
    <dgm:cxn modelId="{54F8ED87-7151-430A-AC8F-CA5484C5C321}" srcId="{109281D4-D96A-48B3-9C3B-FF7F7486616B}" destId="{76171F5E-917D-437B-9ABA-534AFAD046DC}" srcOrd="5" destOrd="0" parTransId="{8454C33C-CF81-4F15-B456-E6F73BBA98E5}" sibTransId="{B243B22C-492C-470A-81E2-9253B3ADE91C}"/>
    <dgm:cxn modelId="{62299F8A-0AC2-4FFB-8624-39E19AD751E5}" srcId="{109281D4-D96A-48B3-9C3B-FF7F7486616B}" destId="{5E52B9AD-F5A5-4150-9AD9-59633210FC47}" srcOrd="4" destOrd="0" parTransId="{3B947A7A-1E70-4673-B63E-A9F509877A45}" sibTransId="{8306C215-BABB-4799-AD34-D671E08809C8}"/>
    <dgm:cxn modelId="{7C69CB8D-60A1-47A7-8BB7-0ECC29817288}" type="presOf" srcId="{594714A4-AB76-478A-A21B-45ECB7A9274D}" destId="{E5F8E251-A10E-4579-8978-0FE516D13D0C}" srcOrd="0" destOrd="0" presId="urn:microsoft.com/office/officeart/2018/2/layout/IconVerticalSolidList"/>
    <dgm:cxn modelId="{067A8C9F-20F4-455B-B518-15DF9F48AFC5}" srcId="{109281D4-D96A-48B3-9C3B-FF7F7486616B}" destId="{7B8C4E4D-F746-4E8A-9F64-DE0373624967}" srcOrd="1" destOrd="0" parTransId="{B34CD4D2-D8EB-4540-938D-B6BACBEF1747}" sibTransId="{30BB4AD7-7CF9-4958-9D10-2F91C63D7A15}"/>
    <dgm:cxn modelId="{F460A2BB-B0DC-4051-BAAE-8B818754C4B3}" srcId="{109281D4-D96A-48B3-9C3B-FF7F7486616B}" destId="{97ACE203-DC35-44EE-B7FE-12D55C4B80E4}" srcOrd="3" destOrd="0" parTransId="{D5601C3C-D45D-4D50-B3CD-EF36C06F51F9}" sibTransId="{5A1FB6D7-7448-4D83-BD94-85F0E38787A2}"/>
    <dgm:cxn modelId="{8FB5B9C6-998C-46A2-BD10-217D422BDCE4}" srcId="{109281D4-D96A-48B3-9C3B-FF7F7486616B}" destId="{85A34EF0-4B7A-4DC4-BFB7-DBA38CBA75EF}" srcOrd="2" destOrd="0" parTransId="{5FB1062C-9EE0-482E-AB94-80C65F5A6144}" sibTransId="{F741D5FC-D571-4954-A4D9-B583A75A6178}"/>
    <dgm:cxn modelId="{D6F2FCED-4D7D-4E5B-9A17-0143A36CFB68}" type="presOf" srcId="{44CC432B-7071-4D5C-A2A5-F73BCD0C5309}" destId="{D5564DD1-698A-4E04-873F-13B2A9E95D79}" srcOrd="0" destOrd="0" presId="urn:microsoft.com/office/officeart/2018/2/layout/IconVerticalSolidList"/>
    <dgm:cxn modelId="{6CD119FB-CD0C-4C23-9398-62B3D3343B1B}" srcId="{109281D4-D96A-48B3-9C3B-FF7F7486616B}" destId="{44CC432B-7071-4D5C-A2A5-F73BCD0C5309}" srcOrd="6" destOrd="0" parTransId="{39D2422B-8F0A-4E06-B7B0-33B5974FAE70}" sibTransId="{4F15B77F-6BA7-458A-8C71-FEEE6D61EA9C}"/>
    <dgm:cxn modelId="{35ED1FCA-E6CE-45D7-B8A2-6369D620B82D}" type="presParOf" srcId="{9F9B8080-DD2D-4290-ACD6-E428872D15EF}" destId="{4C68D398-D7E5-421D-8343-DFE7F376979D}" srcOrd="0" destOrd="0" presId="urn:microsoft.com/office/officeart/2018/2/layout/IconVerticalSolidList"/>
    <dgm:cxn modelId="{DA33232C-3938-4D48-AF37-EC493611C549}" type="presParOf" srcId="{4C68D398-D7E5-421D-8343-DFE7F376979D}" destId="{50FF53DE-B20F-4933-B1A7-90AE3735B19A}" srcOrd="0" destOrd="0" presId="urn:microsoft.com/office/officeart/2018/2/layout/IconVerticalSolidList"/>
    <dgm:cxn modelId="{03F6B90A-7FE9-4A32-8736-3D044E3AF43F}" type="presParOf" srcId="{4C68D398-D7E5-421D-8343-DFE7F376979D}" destId="{80139401-49AE-4819-A2D3-92F64448EECB}" srcOrd="1" destOrd="0" presId="urn:microsoft.com/office/officeart/2018/2/layout/IconVerticalSolidList"/>
    <dgm:cxn modelId="{3BDFFAB7-ED63-4525-AE11-0C7FC94506B8}" type="presParOf" srcId="{4C68D398-D7E5-421D-8343-DFE7F376979D}" destId="{DE81EBD3-DEE9-4242-A926-6410A75E34BB}" srcOrd="2" destOrd="0" presId="urn:microsoft.com/office/officeart/2018/2/layout/IconVerticalSolidList"/>
    <dgm:cxn modelId="{880FB0FE-0C40-4D16-A2BC-C57FEBFCC5DC}" type="presParOf" srcId="{4C68D398-D7E5-421D-8343-DFE7F376979D}" destId="{E5F8E251-A10E-4579-8978-0FE516D13D0C}" srcOrd="3" destOrd="0" presId="urn:microsoft.com/office/officeart/2018/2/layout/IconVerticalSolidList"/>
    <dgm:cxn modelId="{E731BAD8-FF83-4B70-AC76-D2CEBBB1ADE2}" type="presParOf" srcId="{9F9B8080-DD2D-4290-ACD6-E428872D15EF}" destId="{CD0C4F6D-7CCF-44A2-9CEA-A29A93868290}" srcOrd="1" destOrd="0" presId="urn:microsoft.com/office/officeart/2018/2/layout/IconVerticalSolidList"/>
    <dgm:cxn modelId="{1EDD4260-CE88-4D3B-8ED4-E31034254459}" type="presParOf" srcId="{9F9B8080-DD2D-4290-ACD6-E428872D15EF}" destId="{5EA6C6B7-B06D-48BA-BD75-F2529A15F4DF}" srcOrd="2" destOrd="0" presId="urn:microsoft.com/office/officeart/2018/2/layout/IconVerticalSolidList"/>
    <dgm:cxn modelId="{B8E31C5B-13FE-48F7-B850-026E1BA91547}" type="presParOf" srcId="{5EA6C6B7-B06D-48BA-BD75-F2529A15F4DF}" destId="{0753B8F5-120F-44DC-BB25-DE520915162F}" srcOrd="0" destOrd="0" presId="urn:microsoft.com/office/officeart/2018/2/layout/IconVerticalSolidList"/>
    <dgm:cxn modelId="{64DC759D-B5EE-4E10-B902-1DA156778320}" type="presParOf" srcId="{5EA6C6B7-B06D-48BA-BD75-F2529A15F4DF}" destId="{2B724DA9-1F41-4B0C-96C4-20651110B8D6}" srcOrd="1" destOrd="0" presId="urn:microsoft.com/office/officeart/2018/2/layout/IconVerticalSolidList"/>
    <dgm:cxn modelId="{029BF5FC-FC6B-4443-AD6B-027050802C7B}" type="presParOf" srcId="{5EA6C6B7-B06D-48BA-BD75-F2529A15F4DF}" destId="{6B2302D7-EC5C-4320-A88C-BD8AA7EE3C60}" srcOrd="2" destOrd="0" presId="urn:microsoft.com/office/officeart/2018/2/layout/IconVerticalSolidList"/>
    <dgm:cxn modelId="{271135D8-99CE-42B9-A420-6D3A4E66C5F3}" type="presParOf" srcId="{5EA6C6B7-B06D-48BA-BD75-F2529A15F4DF}" destId="{27C59E70-C41B-4D9C-B5DF-25E20E71C24E}" srcOrd="3" destOrd="0" presId="urn:microsoft.com/office/officeart/2018/2/layout/IconVerticalSolidList"/>
    <dgm:cxn modelId="{AD103F2B-4C8F-49C5-A16C-AF605C421890}" type="presParOf" srcId="{9F9B8080-DD2D-4290-ACD6-E428872D15EF}" destId="{74092339-4996-4221-A801-7EB5F04E3F48}" srcOrd="3" destOrd="0" presId="urn:microsoft.com/office/officeart/2018/2/layout/IconVerticalSolidList"/>
    <dgm:cxn modelId="{C8524F54-FA79-4CFA-AA0A-1ED433CE355D}" type="presParOf" srcId="{9F9B8080-DD2D-4290-ACD6-E428872D15EF}" destId="{A526CBDB-B9D3-4B77-8136-A7C10E454030}" srcOrd="4" destOrd="0" presId="urn:microsoft.com/office/officeart/2018/2/layout/IconVerticalSolidList"/>
    <dgm:cxn modelId="{5AE69B9D-A6B7-4C8D-BA15-5A3FCFD1A3A6}" type="presParOf" srcId="{A526CBDB-B9D3-4B77-8136-A7C10E454030}" destId="{BD7D3633-7416-4421-8D97-90DEB0732A85}" srcOrd="0" destOrd="0" presId="urn:microsoft.com/office/officeart/2018/2/layout/IconVerticalSolidList"/>
    <dgm:cxn modelId="{FF51C988-BD9C-43ED-B6BC-A1F95BE2AE35}" type="presParOf" srcId="{A526CBDB-B9D3-4B77-8136-A7C10E454030}" destId="{776516D1-763A-4386-9696-767BF93E79D6}" srcOrd="1" destOrd="0" presId="urn:microsoft.com/office/officeart/2018/2/layout/IconVerticalSolidList"/>
    <dgm:cxn modelId="{684E7F02-64A7-4424-8E3D-5CC7F9960A8D}" type="presParOf" srcId="{A526CBDB-B9D3-4B77-8136-A7C10E454030}" destId="{8BD3EC99-B6C4-431D-A5EA-13FAD561358F}" srcOrd="2" destOrd="0" presId="urn:microsoft.com/office/officeart/2018/2/layout/IconVerticalSolidList"/>
    <dgm:cxn modelId="{381C2F04-3101-47E9-B4DB-5BD7AA36F7D6}" type="presParOf" srcId="{A526CBDB-B9D3-4B77-8136-A7C10E454030}" destId="{40C1F859-BA33-4CCF-8922-F29E0909F24D}" srcOrd="3" destOrd="0" presId="urn:microsoft.com/office/officeart/2018/2/layout/IconVerticalSolidList"/>
    <dgm:cxn modelId="{C3B46272-02CC-4949-82FD-56EEBCCF9B51}" type="presParOf" srcId="{9F9B8080-DD2D-4290-ACD6-E428872D15EF}" destId="{5E6F9EEA-642C-4320-9AB6-236A7028F072}" srcOrd="5" destOrd="0" presId="urn:microsoft.com/office/officeart/2018/2/layout/IconVerticalSolidList"/>
    <dgm:cxn modelId="{D580593C-434B-4D5D-A4F0-EDDFBA5B8110}" type="presParOf" srcId="{9F9B8080-DD2D-4290-ACD6-E428872D15EF}" destId="{9FA1D611-EF9A-4D7E-BDF7-910F9FC8AA13}" srcOrd="6" destOrd="0" presId="urn:microsoft.com/office/officeart/2018/2/layout/IconVerticalSolidList"/>
    <dgm:cxn modelId="{3C76C70C-57F3-4DD0-BBF0-75614DE5DD6C}" type="presParOf" srcId="{9FA1D611-EF9A-4D7E-BDF7-910F9FC8AA13}" destId="{F4C1FBEC-0E8A-4D4D-B2B5-6DC7A3622750}" srcOrd="0" destOrd="0" presId="urn:microsoft.com/office/officeart/2018/2/layout/IconVerticalSolidList"/>
    <dgm:cxn modelId="{060E2354-2F0A-415B-AA7A-F48E6DCE112C}" type="presParOf" srcId="{9FA1D611-EF9A-4D7E-BDF7-910F9FC8AA13}" destId="{F8F5BB7D-BD3B-4602-A801-05361BFFF1B2}" srcOrd="1" destOrd="0" presId="urn:microsoft.com/office/officeart/2018/2/layout/IconVerticalSolidList"/>
    <dgm:cxn modelId="{56AF7B27-1018-44CE-BBBB-6C5BFE12C6AD}" type="presParOf" srcId="{9FA1D611-EF9A-4D7E-BDF7-910F9FC8AA13}" destId="{D6DF1CFF-3B8A-4255-9185-888CEBF4E5A1}" srcOrd="2" destOrd="0" presId="urn:microsoft.com/office/officeart/2018/2/layout/IconVerticalSolidList"/>
    <dgm:cxn modelId="{841FD26C-545A-4637-832B-A4F3B1B3EE18}" type="presParOf" srcId="{9FA1D611-EF9A-4D7E-BDF7-910F9FC8AA13}" destId="{9AA2FC32-FC4A-4E07-B8F2-973A9842AA80}" srcOrd="3" destOrd="0" presId="urn:microsoft.com/office/officeart/2018/2/layout/IconVerticalSolidList"/>
    <dgm:cxn modelId="{8A6CF144-663A-4AD0-B757-9055283771A7}" type="presParOf" srcId="{9F9B8080-DD2D-4290-ACD6-E428872D15EF}" destId="{66BECB22-0BE7-4EAD-B61F-905E610BB163}" srcOrd="7" destOrd="0" presId="urn:microsoft.com/office/officeart/2018/2/layout/IconVerticalSolidList"/>
    <dgm:cxn modelId="{EFF44BD9-9422-47D5-A2C3-C57FC677CE63}" type="presParOf" srcId="{9F9B8080-DD2D-4290-ACD6-E428872D15EF}" destId="{BB0A5DDE-FDC6-497F-92A7-D97AD3DC305E}" srcOrd="8" destOrd="0" presId="urn:microsoft.com/office/officeart/2018/2/layout/IconVerticalSolidList"/>
    <dgm:cxn modelId="{A8C02FA0-1F4E-418D-AD7C-E36D9B8BA578}" type="presParOf" srcId="{BB0A5DDE-FDC6-497F-92A7-D97AD3DC305E}" destId="{0C597B89-64C8-472B-87ED-03B86792F660}" srcOrd="0" destOrd="0" presId="urn:microsoft.com/office/officeart/2018/2/layout/IconVerticalSolidList"/>
    <dgm:cxn modelId="{3B6B3131-FC73-4939-9F3A-87556564BA37}" type="presParOf" srcId="{BB0A5DDE-FDC6-497F-92A7-D97AD3DC305E}" destId="{5FE38761-B70E-4ED9-859A-F922895CBB98}" srcOrd="1" destOrd="0" presId="urn:microsoft.com/office/officeart/2018/2/layout/IconVerticalSolidList"/>
    <dgm:cxn modelId="{6654AA30-952C-4BF0-BFE3-25454293C8BD}" type="presParOf" srcId="{BB0A5DDE-FDC6-497F-92A7-D97AD3DC305E}" destId="{23EE7F2A-A881-408E-9297-366F5639FD2E}" srcOrd="2" destOrd="0" presId="urn:microsoft.com/office/officeart/2018/2/layout/IconVerticalSolidList"/>
    <dgm:cxn modelId="{6DBDBE91-6BC1-4BE2-B4AC-495167969CF9}" type="presParOf" srcId="{BB0A5DDE-FDC6-497F-92A7-D97AD3DC305E}" destId="{57F7F698-BC43-494E-A820-EB3131A84EA1}" srcOrd="3" destOrd="0" presId="urn:microsoft.com/office/officeart/2018/2/layout/IconVerticalSolidList"/>
    <dgm:cxn modelId="{1D366962-F353-47B3-A50E-4F301634B5CC}" type="presParOf" srcId="{9F9B8080-DD2D-4290-ACD6-E428872D15EF}" destId="{942FBFC2-B99C-4ABB-B530-2F6ACE7AC21B}" srcOrd="9" destOrd="0" presId="urn:microsoft.com/office/officeart/2018/2/layout/IconVerticalSolidList"/>
    <dgm:cxn modelId="{E668D149-D83A-4ED3-9DFC-F117923BE8E8}" type="presParOf" srcId="{9F9B8080-DD2D-4290-ACD6-E428872D15EF}" destId="{DDCC1B08-51F1-464A-8BFB-CD0F165BFFAA}" srcOrd="10" destOrd="0" presId="urn:microsoft.com/office/officeart/2018/2/layout/IconVerticalSolidList"/>
    <dgm:cxn modelId="{D9A98DB9-D807-4A2E-A052-23A99ED89FA4}" type="presParOf" srcId="{DDCC1B08-51F1-464A-8BFB-CD0F165BFFAA}" destId="{B9715BA2-EE31-44A5-AC02-5FFFB6D2EC37}" srcOrd="0" destOrd="0" presId="urn:microsoft.com/office/officeart/2018/2/layout/IconVerticalSolidList"/>
    <dgm:cxn modelId="{F1AACEC3-FC84-4387-90BA-C33EEC96A7F8}" type="presParOf" srcId="{DDCC1B08-51F1-464A-8BFB-CD0F165BFFAA}" destId="{E8F5F90A-45A7-4F9D-96A1-122B0A6961F6}" srcOrd="1" destOrd="0" presId="urn:microsoft.com/office/officeart/2018/2/layout/IconVerticalSolidList"/>
    <dgm:cxn modelId="{077ABB09-1A04-47CD-9486-177A7CADFE1D}" type="presParOf" srcId="{DDCC1B08-51F1-464A-8BFB-CD0F165BFFAA}" destId="{7BAEE5C1-6DF8-47B3-9D22-E73BEE98194E}" srcOrd="2" destOrd="0" presId="urn:microsoft.com/office/officeart/2018/2/layout/IconVerticalSolidList"/>
    <dgm:cxn modelId="{F3A1A8AD-CAD9-4D3D-8990-B378C5CCF52C}" type="presParOf" srcId="{DDCC1B08-51F1-464A-8BFB-CD0F165BFFAA}" destId="{F3A7AD56-B64E-451B-86EB-89E27B71322D}" srcOrd="3" destOrd="0" presId="urn:microsoft.com/office/officeart/2018/2/layout/IconVerticalSolidList"/>
    <dgm:cxn modelId="{EA6FF80E-3361-4BED-8784-A3F1BD3F1DEB}" type="presParOf" srcId="{9F9B8080-DD2D-4290-ACD6-E428872D15EF}" destId="{5610CDBC-5CEF-4727-80F6-72CA57CA7957}" srcOrd="11" destOrd="0" presId="urn:microsoft.com/office/officeart/2018/2/layout/IconVerticalSolidList"/>
    <dgm:cxn modelId="{12DA45F0-489C-4CC1-9E8B-E227869D09C5}" type="presParOf" srcId="{9F9B8080-DD2D-4290-ACD6-E428872D15EF}" destId="{46C0D58E-80E2-4FC0-ACFD-A13941D06E76}" srcOrd="12" destOrd="0" presId="urn:microsoft.com/office/officeart/2018/2/layout/IconVerticalSolidList"/>
    <dgm:cxn modelId="{11C02A66-65FF-4792-94C7-9F3383884D47}" type="presParOf" srcId="{46C0D58E-80E2-4FC0-ACFD-A13941D06E76}" destId="{11D0AF8A-F08A-4DCA-97BA-D645C6F45B46}" srcOrd="0" destOrd="0" presId="urn:microsoft.com/office/officeart/2018/2/layout/IconVerticalSolidList"/>
    <dgm:cxn modelId="{652343AB-579B-4C9F-A4D1-DA15F7E49A23}" type="presParOf" srcId="{46C0D58E-80E2-4FC0-ACFD-A13941D06E76}" destId="{3310DF1B-9ECD-4BFF-A217-54A431B40679}" srcOrd="1" destOrd="0" presId="urn:microsoft.com/office/officeart/2018/2/layout/IconVerticalSolidList"/>
    <dgm:cxn modelId="{14D390C5-B05A-4A69-89FC-EE7BB01F896C}" type="presParOf" srcId="{46C0D58E-80E2-4FC0-ACFD-A13941D06E76}" destId="{53D642CD-F9AA-4BB2-A3C4-4286A7982C63}" srcOrd="2" destOrd="0" presId="urn:microsoft.com/office/officeart/2018/2/layout/IconVerticalSolidList"/>
    <dgm:cxn modelId="{E2944AD1-EB7F-413D-AE8E-0CD5B2641B59}" type="presParOf" srcId="{46C0D58E-80E2-4FC0-ACFD-A13941D06E76}" destId="{D5564DD1-698A-4E04-873F-13B2A9E95D7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FF53DE-B20F-4933-B1A7-90AE3735B19A}">
      <dsp:nvSpPr>
        <dsp:cNvPr id="0" name=""/>
        <dsp:cNvSpPr/>
      </dsp:nvSpPr>
      <dsp:spPr>
        <a:xfrm>
          <a:off x="0" y="3687"/>
          <a:ext cx="10088379" cy="58951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139401-49AE-4819-A2D3-92F64448EECB}">
      <dsp:nvSpPr>
        <dsp:cNvPr id="0" name=""/>
        <dsp:cNvSpPr/>
      </dsp:nvSpPr>
      <dsp:spPr>
        <a:xfrm>
          <a:off x="178328" y="136327"/>
          <a:ext cx="324549" cy="3242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F8E251-A10E-4579-8978-0FE516D13D0C}">
      <dsp:nvSpPr>
        <dsp:cNvPr id="0" name=""/>
        <dsp:cNvSpPr/>
      </dsp:nvSpPr>
      <dsp:spPr>
        <a:xfrm>
          <a:off x="681205" y="3687"/>
          <a:ext cx="9315544" cy="755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938" tIns="79938" rIns="79938" bIns="79938" numCol="1" spcCol="1270" anchor="ctr" anchorCtr="0">
          <a:noAutofit/>
        </a:bodyPr>
        <a:lstStyle/>
        <a:p>
          <a:pPr marL="0" lvl="0" indent="0" algn="l" defTabSz="800100">
            <a:lnSpc>
              <a:spcPct val="90000"/>
            </a:lnSpc>
            <a:spcBef>
              <a:spcPct val="0"/>
            </a:spcBef>
            <a:spcAft>
              <a:spcPct val="35000"/>
            </a:spcAft>
            <a:buNone/>
          </a:pPr>
          <a:r>
            <a:rPr lang="es-MX" sz="1800" b="1" kern="1200" dirty="0"/>
            <a:t>Optimización de los recursos: </a:t>
          </a:r>
          <a:r>
            <a:rPr lang="es-MX" sz="1800" kern="1200" dirty="0"/>
            <a:t>Busca utilizar de la mejor manera los recursos financieros, humanos y materiales disponibles, asegurando que cada inversión genere el máximo beneficio posible.</a:t>
          </a:r>
          <a:endParaRPr lang="en-US" sz="1800" kern="1200" dirty="0"/>
        </a:p>
      </dsp:txBody>
      <dsp:txXfrm>
        <a:off x="681205" y="3687"/>
        <a:ext cx="9315544" cy="755315"/>
      </dsp:txXfrm>
    </dsp:sp>
    <dsp:sp modelId="{0753B8F5-120F-44DC-BB25-DE520915162F}">
      <dsp:nvSpPr>
        <dsp:cNvPr id="0" name=""/>
        <dsp:cNvSpPr/>
      </dsp:nvSpPr>
      <dsp:spPr>
        <a:xfrm>
          <a:off x="0" y="947830"/>
          <a:ext cx="10088379" cy="58951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724DA9-1F41-4B0C-96C4-20651110B8D6}">
      <dsp:nvSpPr>
        <dsp:cNvPr id="0" name=""/>
        <dsp:cNvSpPr/>
      </dsp:nvSpPr>
      <dsp:spPr>
        <a:xfrm>
          <a:off x="178328" y="1080471"/>
          <a:ext cx="324549" cy="3242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7C59E70-C41B-4D9C-B5DF-25E20E71C24E}">
      <dsp:nvSpPr>
        <dsp:cNvPr id="0" name=""/>
        <dsp:cNvSpPr/>
      </dsp:nvSpPr>
      <dsp:spPr>
        <a:xfrm>
          <a:off x="681205" y="947830"/>
          <a:ext cx="9315544" cy="755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938" tIns="79938" rIns="79938" bIns="79938" numCol="1" spcCol="1270" anchor="ctr" anchorCtr="0">
          <a:noAutofit/>
        </a:bodyPr>
        <a:lstStyle/>
        <a:p>
          <a:pPr marL="0" lvl="0" indent="0" algn="l" defTabSz="800100">
            <a:lnSpc>
              <a:spcPct val="90000"/>
            </a:lnSpc>
            <a:spcBef>
              <a:spcPct val="0"/>
            </a:spcBef>
            <a:spcAft>
              <a:spcPct val="35000"/>
            </a:spcAft>
            <a:buNone/>
          </a:pPr>
          <a:r>
            <a:rPr lang="es-MX" sz="1800" b="1" kern="1200"/>
            <a:t>Determinación de la utilidad neta: </a:t>
          </a:r>
          <a:r>
            <a:rPr lang="es-MX" sz="1800" kern="1200"/>
            <a:t>Analiza la ganancia real que un proyecto puede generar, considerando ingresos, costos, riesgos y el valor del dinero en el tiempo.</a:t>
          </a:r>
          <a:endParaRPr lang="en-US" sz="1800" kern="1200"/>
        </a:p>
      </dsp:txBody>
      <dsp:txXfrm>
        <a:off x="681205" y="947830"/>
        <a:ext cx="9315544" cy="755315"/>
      </dsp:txXfrm>
    </dsp:sp>
    <dsp:sp modelId="{BD7D3633-7416-4421-8D97-90DEB0732A85}">
      <dsp:nvSpPr>
        <dsp:cNvPr id="0" name=""/>
        <dsp:cNvSpPr/>
      </dsp:nvSpPr>
      <dsp:spPr>
        <a:xfrm>
          <a:off x="0" y="1891974"/>
          <a:ext cx="10088379" cy="58951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6516D1-763A-4386-9696-767BF93E79D6}">
      <dsp:nvSpPr>
        <dsp:cNvPr id="0" name=""/>
        <dsp:cNvSpPr/>
      </dsp:nvSpPr>
      <dsp:spPr>
        <a:xfrm>
          <a:off x="178328" y="2024615"/>
          <a:ext cx="324549" cy="32423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C1F859-BA33-4CCF-8922-F29E0909F24D}">
      <dsp:nvSpPr>
        <dsp:cNvPr id="0" name=""/>
        <dsp:cNvSpPr/>
      </dsp:nvSpPr>
      <dsp:spPr>
        <a:xfrm>
          <a:off x="681205" y="1891974"/>
          <a:ext cx="9315544" cy="755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938" tIns="79938" rIns="79938" bIns="79938" numCol="1" spcCol="1270" anchor="ctr" anchorCtr="0">
          <a:noAutofit/>
        </a:bodyPr>
        <a:lstStyle/>
        <a:p>
          <a:pPr marL="0" lvl="0" indent="0" algn="l" defTabSz="800100">
            <a:lnSpc>
              <a:spcPct val="90000"/>
            </a:lnSpc>
            <a:spcBef>
              <a:spcPct val="0"/>
            </a:spcBef>
            <a:spcAft>
              <a:spcPct val="35000"/>
            </a:spcAft>
            <a:buNone/>
          </a:pPr>
          <a:r>
            <a:rPr lang="es-MX" sz="1800" b="1" kern="1200"/>
            <a:t>Análisis de rentabilidad</a:t>
          </a:r>
          <a:r>
            <a:rPr lang="es-MX" sz="1800" kern="1200"/>
            <a:t>: Evalúa si un proyecto es capaz de generar beneficios suficientes para justificar la inversión, utilizando indicadores como TIR, VPN y relación beneficio‑costo.</a:t>
          </a:r>
          <a:endParaRPr lang="en-US" sz="1800" kern="1200"/>
        </a:p>
      </dsp:txBody>
      <dsp:txXfrm>
        <a:off x="681205" y="1891974"/>
        <a:ext cx="9315544" cy="755315"/>
      </dsp:txXfrm>
    </dsp:sp>
    <dsp:sp modelId="{F4C1FBEC-0E8A-4D4D-B2B5-6DC7A3622750}">
      <dsp:nvSpPr>
        <dsp:cNvPr id="0" name=""/>
        <dsp:cNvSpPr/>
      </dsp:nvSpPr>
      <dsp:spPr>
        <a:xfrm>
          <a:off x="0" y="2836118"/>
          <a:ext cx="10088379" cy="58951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F5BB7D-BD3B-4602-A801-05361BFFF1B2}">
      <dsp:nvSpPr>
        <dsp:cNvPr id="0" name=""/>
        <dsp:cNvSpPr/>
      </dsp:nvSpPr>
      <dsp:spPr>
        <a:xfrm>
          <a:off x="178328" y="2968759"/>
          <a:ext cx="324549" cy="32423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A2FC32-FC4A-4E07-B8F2-973A9842AA80}">
      <dsp:nvSpPr>
        <dsp:cNvPr id="0" name=""/>
        <dsp:cNvSpPr/>
      </dsp:nvSpPr>
      <dsp:spPr>
        <a:xfrm>
          <a:off x="681205" y="2836118"/>
          <a:ext cx="9315544" cy="755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938" tIns="79938" rIns="79938" bIns="79938" numCol="1" spcCol="1270" anchor="ctr" anchorCtr="0">
          <a:noAutofit/>
        </a:bodyPr>
        <a:lstStyle/>
        <a:p>
          <a:pPr marL="0" lvl="0" indent="0" algn="l" defTabSz="800100">
            <a:lnSpc>
              <a:spcPct val="90000"/>
            </a:lnSpc>
            <a:spcBef>
              <a:spcPct val="0"/>
            </a:spcBef>
            <a:spcAft>
              <a:spcPct val="35000"/>
            </a:spcAft>
            <a:buNone/>
          </a:pPr>
          <a:r>
            <a:rPr lang="es-MX" sz="1800" b="1" kern="1200"/>
            <a:t>Análisis de costos</a:t>
          </a:r>
          <a:r>
            <a:rPr lang="es-MX" sz="1800" kern="1200"/>
            <a:t>: Revisa todos los costos asociados a un proyecto (iniciales, operativos, de mantenimiento, indirectos), para determinar su impacto financiero y compararlo con otras alternativas.</a:t>
          </a:r>
          <a:endParaRPr lang="en-US" sz="1800" kern="1200"/>
        </a:p>
      </dsp:txBody>
      <dsp:txXfrm>
        <a:off x="681205" y="2836118"/>
        <a:ext cx="9315544" cy="755315"/>
      </dsp:txXfrm>
    </dsp:sp>
    <dsp:sp modelId="{0C597B89-64C8-472B-87ED-03B86792F660}">
      <dsp:nvSpPr>
        <dsp:cNvPr id="0" name=""/>
        <dsp:cNvSpPr/>
      </dsp:nvSpPr>
      <dsp:spPr>
        <a:xfrm>
          <a:off x="0" y="3780262"/>
          <a:ext cx="10088379" cy="58951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E38761-B70E-4ED9-859A-F922895CBB98}">
      <dsp:nvSpPr>
        <dsp:cNvPr id="0" name=""/>
        <dsp:cNvSpPr/>
      </dsp:nvSpPr>
      <dsp:spPr>
        <a:xfrm>
          <a:off x="178328" y="3912902"/>
          <a:ext cx="324549" cy="32423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7F7F698-BC43-494E-A820-EB3131A84EA1}">
      <dsp:nvSpPr>
        <dsp:cNvPr id="0" name=""/>
        <dsp:cNvSpPr/>
      </dsp:nvSpPr>
      <dsp:spPr>
        <a:xfrm>
          <a:off x="681205" y="3780262"/>
          <a:ext cx="9315544" cy="755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938" tIns="79938" rIns="79938" bIns="79938" numCol="1" spcCol="1270" anchor="ctr" anchorCtr="0">
          <a:noAutofit/>
        </a:bodyPr>
        <a:lstStyle/>
        <a:p>
          <a:pPr marL="0" lvl="0" indent="0" algn="l" defTabSz="800100">
            <a:lnSpc>
              <a:spcPct val="90000"/>
            </a:lnSpc>
            <a:spcBef>
              <a:spcPct val="0"/>
            </a:spcBef>
            <a:spcAft>
              <a:spcPct val="35000"/>
            </a:spcAft>
            <a:buNone/>
          </a:pPr>
          <a:r>
            <a:rPr lang="es-MX" sz="1800" b="1" kern="1200" dirty="0"/>
            <a:t>Comparación de alternativas</a:t>
          </a:r>
          <a:r>
            <a:rPr lang="es-MX" sz="1800" kern="1200" dirty="0"/>
            <a:t>: Permite evaluar diferentes opciones de inversión bajo las mismas condiciones para seleccionar la que ofrezca mejores resultados económicos.</a:t>
          </a:r>
          <a:endParaRPr lang="en-US" sz="1800" kern="1200" dirty="0"/>
        </a:p>
      </dsp:txBody>
      <dsp:txXfrm>
        <a:off x="681205" y="3780262"/>
        <a:ext cx="9315544" cy="755315"/>
      </dsp:txXfrm>
    </dsp:sp>
    <dsp:sp modelId="{B9715BA2-EE31-44A5-AC02-5FFFB6D2EC37}">
      <dsp:nvSpPr>
        <dsp:cNvPr id="0" name=""/>
        <dsp:cNvSpPr/>
      </dsp:nvSpPr>
      <dsp:spPr>
        <a:xfrm>
          <a:off x="0" y="4724406"/>
          <a:ext cx="10088379" cy="58951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F5F90A-45A7-4F9D-96A1-122B0A6961F6}">
      <dsp:nvSpPr>
        <dsp:cNvPr id="0" name=""/>
        <dsp:cNvSpPr/>
      </dsp:nvSpPr>
      <dsp:spPr>
        <a:xfrm>
          <a:off x="178328" y="4857046"/>
          <a:ext cx="324549" cy="32423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3A7AD56-B64E-451B-86EB-89E27B71322D}">
      <dsp:nvSpPr>
        <dsp:cNvPr id="0" name=""/>
        <dsp:cNvSpPr/>
      </dsp:nvSpPr>
      <dsp:spPr>
        <a:xfrm>
          <a:off x="681205" y="4724406"/>
          <a:ext cx="9315544" cy="755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938" tIns="79938" rIns="79938" bIns="79938" numCol="1" spcCol="1270" anchor="ctr" anchorCtr="0">
          <a:noAutofit/>
        </a:bodyPr>
        <a:lstStyle/>
        <a:p>
          <a:pPr marL="0" lvl="0" indent="0" algn="l" defTabSz="800100">
            <a:lnSpc>
              <a:spcPct val="90000"/>
            </a:lnSpc>
            <a:spcBef>
              <a:spcPct val="0"/>
            </a:spcBef>
            <a:spcAft>
              <a:spcPct val="35000"/>
            </a:spcAft>
            <a:buNone/>
          </a:pPr>
          <a:r>
            <a:rPr lang="es-MX" sz="1800" b="1" kern="1200"/>
            <a:t>Valor del dinero en el tiempo</a:t>
          </a:r>
          <a:r>
            <a:rPr lang="es-MX" sz="1800" kern="1200"/>
            <a:t>: Reconoce que el valor del dinero cambia con el tiempo, por lo que aplica tasas de interés, descuentos y proyecciones para estimar correctamente el valor presente y futuro de los proyectos.</a:t>
          </a:r>
          <a:endParaRPr lang="en-US" sz="1800" kern="1200"/>
        </a:p>
      </dsp:txBody>
      <dsp:txXfrm>
        <a:off x="681205" y="4724406"/>
        <a:ext cx="9315544" cy="755315"/>
      </dsp:txXfrm>
    </dsp:sp>
    <dsp:sp modelId="{11D0AF8A-F08A-4DCA-97BA-D645C6F45B46}">
      <dsp:nvSpPr>
        <dsp:cNvPr id="0" name=""/>
        <dsp:cNvSpPr/>
      </dsp:nvSpPr>
      <dsp:spPr>
        <a:xfrm>
          <a:off x="0" y="5668549"/>
          <a:ext cx="10088379" cy="58951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10DF1B-9ECD-4BFF-A217-54A431B40679}">
      <dsp:nvSpPr>
        <dsp:cNvPr id="0" name=""/>
        <dsp:cNvSpPr/>
      </dsp:nvSpPr>
      <dsp:spPr>
        <a:xfrm>
          <a:off x="178328" y="5801190"/>
          <a:ext cx="324549" cy="324232"/>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5564DD1-698A-4E04-873F-13B2A9E95D79}">
      <dsp:nvSpPr>
        <dsp:cNvPr id="0" name=""/>
        <dsp:cNvSpPr/>
      </dsp:nvSpPr>
      <dsp:spPr>
        <a:xfrm>
          <a:off x="681205" y="5668549"/>
          <a:ext cx="9315544" cy="755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938" tIns="79938" rIns="79938" bIns="79938" numCol="1" spcCol="1270" anchor="ctr" anchorCtr="0">
          <a:noAutofit/>
        </a:bodyPr>
        <a:lstStyle/>
        <a:p>
          <a:pPr marL="0" lvl="0" indent="0" algn="l" defTabSz="800100">
            <a:lnSpc>
              <a:spcPct val="90000"/>
            </a:lnSpc>
            <a:spcBef>
              <a:spcPct val="0"/>
            </a:spcBef>
            <a:spcAft>
              <a:spcPct val="35000"/>
            </a:spcAft>
            <a:buNone/>
          </a:pPr>
          <a:r>
            <a:rPr lang="es-MX" sz="1800" kern="1200"/>
            <a:t>Evaluación de riesgos: Considera la incertidumbre asociada a cada alternativa y analiza posibles escenarios para determinar la opción más estable y rentable.</a:t>
          </a:r>
          <a:endParaRPr lang="en-US" sz="1800" kern="1200"/>
        </a:p>
      </dsp:txBody>
      <dsp:txXfrm>
        <a:off x="681205" y="5668549"/>
        <a:ext cx="9315544" cy="75531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DB08DA41-61FB-244B-A279-91BD97CDB07A}"/>
              </a:ext>
            </a:extLst>
          </p:cNvPr>
          <p:cNvPicPr>
            <a:picLocks noChangeAspect="1"/>
          </p:cNvPicPr>
          <p:nvPr userDrawn="1"/>
        </p:nvPicPr>
        <p:blipFill>
          <a:blip r:embed="rId2"/>
          <a:srcRect/>
          <a:stretch/>
        </p:blipFill>
        <p:spPr>
          <a:xfrm>
            <a:off x="794" y="0"/>
            <a:ext cx="12192000" cy="6858000"/>
          </a:xfrm>
          <a:prstGeom prst="rect">
            <a:avLst/>
          </a:prstGeom>
        </p:spPr>
      </p:pic>
    </p:spTree>
    <p:extLst>
      <p:ext uri="{BB962C8B-B14F-4D97-AF65-F5344CB8AC3E}">
        <p14:creationId xmlns:p14="http://schemas.microsoft.com/office/powerpoint/2010/main" val="110169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609681" y="274638"/>
            <a:ext cx="10974230" cy="1143000"/>
          </a:xfrm>
          <a:prstGeom prst="rect">
            <a:avLst/>
          </a:prstGeom>
        </p:spPr>
        <p:txBody>
          <a:bodyPr/>
          <a:lstStyle/>
          <a:p>
            <a:r>
              <a:rPr lang="es-ES_tradnl"/>
              <a:t>Clic para editar título</a:t>
            </a:r>
            <a:endParaRPr lang="es-ES"/>
          </a:p>
        </p:txBody>
      </p:sp>
      <p:sp>
        <p:nvSpPr>
          <p:cNvPr id="3" name="Marcador de texto vertical 2"/>
          <p:cNvSpPr>
            <a:spLocks noGrp="1"/>
          </p:cNvSpPr>
          <p:nvPr>
            <p:ph type="body" orient="vert" idx="1"/>
          </p:nvPr>
        </p:nvSpPr>
        <p:spPr>
          <a:xfrm>
            <a:off x="609681" y="1600200"/>
            <a:ext cx="10974230" cy="4525963"/>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08/02/2026</a:t>
            </a:fld>
            <a:endParaRPr lang="es-ES"/>
          </a:p>
        </p:txBody>
      </p:sp>
      <p:sp>
        <p:nvSpPr>
          <p:cNvPr id="5" name="Marcador de pie de página 4"/>
          <p:cNvSpPr>
            <a:spLocks noGrp="1"/>
          </p:cNvSpPr>
          <p:nvPr>
            <p:ph type="ftr" sz="quarter" idx="11"/>
          </p:nvPr>
        </p:nvSpPr>
        <p:spPr>
          <a:xfrm>
            <a:off x="4166144" y="6356352"/>
            <a:ext cx="3861303" cy="365124"/>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4067271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840352" y="274638"/>
            <a:ext cx="2743557" cy="5851525"/>
          </a:xfrm>
          <a:prstGeom prst="rect">
            <a:avLst/>
          </a:prstGeo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609680" y="274638"/>
            <a:ext cx="8027446" cy="5851525"/>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08/02/2026</a:t>
            </a:fld>
            <a:endParaRPr lang="es-ES"/>
          </a:p>
        </p:txBody>
      </p:sp>
      <p:sp>
        <p:nvSpPr>
          <p:cNvPr id="5" name="Marcador de pie de página 4"/>
          <p:cNvSpPr>
            <a:spLocks noGrp="1"/>
          </p:cNvSpPr>
          <p:nvPr>
            <p:ph type="ftr" sz="quarter" idx="11"/>
          </p:nvPr>
        </p:nvSpPr>
        <p:spPr>
          <a:xfrm>
            <a:off x="4166144" y="6356352"/>
            <a:ext cx="3861303" cy="365124"/>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2331201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51D69CAD-EBB2-5A42-989F-E9AE1EEBA951}"/>
              </a:ext>
            </a:extLst>
          </p:cNvPr>
          <p:cNvPicPr>
            <a:picLocks noChangeAspect="1"/>
          </p:cNvPicPr>
          <p:nvPr userDrawn="1"/>
        </p:nvPicPr>
        <p:blipFill>
          <a:blip r:embed="rId2"/>
          <a:stretch>
            <a:fillRect/>
          </a:stretch>
        </p:blipFill>
        <p:spPr>
          <a:xfrm>
            <a:off x="6433" y="0"/>
            <a:ext cx="12180722" cy="6858000"/>
          </a:xfrm>
          <a:prstGeom prst="rect">
            <a:avLst/>
          </a:prstGeom>
        </p:spPr>
      </p:pic>
      <p:pic>
        <p:nvPicPr>
          <p:cNvPr id="12" name="Imagen 11">
            <a:extLst>
              <a:ext uri="{FF2B5EF4-FFF2-40B4-BE49-F238E27FC236}">
                <a16:creationId xmlns:a16="http://schemas.microsoft.com/office/drawing/2014/main" id="{19BFE3CA-17F0-3E42-92B0-C63C49C9495E}"/>
              </a:ext>
            </a:extLst>
          </p:cNvPr>
          <p:cNvPicPr>
            <a:picLocks noChangeAspect="1"/>
          </p:cNvPicPr>
          <p:nvPr userDrawn="1"/>
        </p:nvPicPr>
        <p:blipFill>
          <a:blip r:embed="rId3"/>
          <a:srcRect/>
          <a:stretch/>
        </p:blipFill>
        <p:spPr>
          <a:xfrm>
            <a:off x="3261" y="1388"/>
            <a:ext cx="12187066" cy="6855224"/>
          </a:xfrm>
          <a:prstGeom prst="rect">
            <a:avLst/>
          </a:prstGeom>
        </p:spPr>
      </p:pic>
    </p:spTree>
    <p:extLst>
      <p:ext uri="{BB962C8B-B14F-4D97-AF65-F5344CB8AC3E}">
        <p14:creationId xmlns:p14="http://schemas.microsoft.com/office/powerpoint/2010/main" val="401142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963211" y="4406902"/>
            <a:ext cx="10364550" cy="1362075"/>
          </a:xfrm>
          <a:prstGeom prst="rect">
            <a:avLst/>
          </a:prstGeom>
        </p:spPr>
        <p:txBody>
          <a:bodyPr anchor="t"/>
          <a:lstStyle>
            <a:lvl1pPr algn="l">
              <a:defRPr sz="4819" b="1" cap="all"/>
            </a:lvl1pPr>
          </a:lstStyle>
          <a:p>
            <a:r>
              <a:rPr lang="es-ES_tradnl"/>
              <a:t>Clic para editar título</a:t>
            </a:r>
            <a:endParaRPr lang="es-ES"/>
          </a:p>
        </p:txBody>
      </p:sp>
      <p:sp>
        <p:nvSpPr>
          <p:cNvPr id="3" name="Marcador de texto 2"/>
          <p:cNvSpPr>
            <a:spLocks noGrp="1"/>
          </p:cNvSpPr>
          <p:nvPr>
            <p:ph type="body" idx="1"/>
          </p:nvPr>
        </p:nvSpPr>
        <p:spPr>
          <a:xfrm>
            <a:off x="963211" y="2906715"/>
            <a:ext cx="10364550" cy="1500187"/>
          </a:xfrm>
          <a:prstGeom prst="rect">
            <a:avLst/>
          </a:prstGeom>
        </p:spPr>
        <p:txBody>
          <a:bodyPr anchor="b"/>
          <a:lstStyle>
            <a:lvl1pPr marL="0" indent="0">
              <a:buNone/>
              <a:defRPr sz="2344">
                <a:solidFill>
                  <a:schemeClr val="tx1">
                    <a:tint val="75000"/>
                  </a:schemeClr>
                </a:solidFill>
              </a:defRPr>
            </a:lvl1pPr>
            <a:lvl2pPr marL="549164" indent="0">
              <a:buNone/>
              <a:defRPr sz="2214">
                <a:solidFill>
                  <a:schemeClr val="tx1">
                    <a:tint val="75000"/>
                  </a:schemeClr>
                </a:solidFill>
              </a:defRPr>
            </a:lvl2pPr>
            <a:lvl3pPr marL="1098327" indent="0">
              <a:buNone/>
              <a:defRPr sz="1954">
                <a:solidFill>
                  <a:schemeClr val="tx1">
                    <a:tint val="75000"/>
                  </a:schemeClr>
                </a:solidFill>
              </a:defRPr>
            </a:lvl3pPr>
            <a:lvl4pPr marL="1647491" indent="0">
              <a:buNone/>
              <a:defRPr sz="1693">
                <a:solidFill>
                  <a:schemeClr val="tx1">
                    <a:tint val="75000"/>
                  </a:schemeClr>
                </a:solidFill>
              </a:defRPr>
            </a:lvl4pPr>
            <a:lvl5pPr marL="2196653" indent="0">
              <a:buNone/>
              <a:defRPr sz="1693">
                <a:solidFill>
                  <a:schemeClr val="tx1">
                    <a:tint val="75000"/>
                  </a:schemeClr>
                </a:solidFill>
              </a:defRPr>
            </a:lvl5pPr>
            <a:lvl6pPr marL="2745817" indent="0">
              <a:buNone/>
              <a:defRPr sz="1693">
                <a:solidFill>
                  <a:schemeClr val="tx1">
                    <a:tint val="75000"/>
                  </a:schemeClr>
                </a:solidFill>
              </a:defRPr>
            </a:lvl6pPr>
            <a:lvl7pPr marL="3294981" indent="0">
              <a:buNone/>
              <a:defRPr sz="1693">
                <a:solidFill>
                  <a:schemeClr val="tx1">
                    <a:tint val="75000"/>
                  </a:schemeClr>
                </a:solidFill>
              </a:defRPr>
            </a:lvl7pPr>
            <a:lvl8pPr marL="3844144" indent="0">
              <a:buNone/>
              <a:defRPr sz="1693">
                <a:solidFill>
                  <a:schemeClr val="tx1">
                    <a:tint val="75000"/>
                  </a:schemeClr>
                </a:solidFill>
              </a:defRPr>
            </a:lvl8pPr>
            <a:lvl9pPr marL="4393308" indent="0">
              <a:buNone/>
              <a:defRPr sz="1693">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08/02/2026</a:t>
            </a:fld>
            <a:endParaRPr lang="es-ES"/>
          </a:p>
        </p:txBody>
      </p:sp>
      <p:sp>
        <p:nvSpPr>
          <p:cNvPr id="5" name="Marcador de pie de página 4"/>
          <p:cNvSpPr>
            <a:spLocks noGrp="1"/>
          </p:cNvSpPr>
          <p:nvPr>
            <p:ph type="ftr" sz="quarter" idx="11"/>
          </p:nvPr>
        </p:nvSpPr>
        <p:spPr>
          <a:xfrm>
            <a:off x="4166144" y="6356352"/>
            <a:ext cx="3861303" cy="365124"/>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1823192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609681" y="274638"/>
            <a:ext cx="10974230" cy="1143000"/>
          </a:xfrm>
          <a:prstGeom prst="rect">
            <a:avLst/>
          </a:prstGeom>
        </p:spPr>
        <p:txBody>
          <a:bodyPr/>
          <a:lstStyle/>
          <a:p>
            <a:r>
              <a:rPr lang="es-ES_tradnl"/>
              <a:t>Clic para editar título</a:t>
            </a:r>
            <a:endParaRPr lang="es-ES"/>
          </a:p>
        </p:txBody>
      </p:sp>
      <p:sp>
        <p:nvSpPr>
          <p:cNvPr id="3" name="Marcador de contenido 2"/>
          <p:cNvSpPr>
            <a:spLocks noGrp="1"/>
          </p:cNvSpPr>
          <p:nvPr>
            <p:ph sz="half" idx="1"/>
          </p:nvPr>
        </p:nvSpPr>
        <p:spPr>
          <a:xfrm>
            <a:off x="609679" y="1600200"/>
            <a:ext cx="5385501" cy="4525963"/>
          </a:xfrm>
          <a:prstGeom prst="rect">
            <a:avLst/>
          </a:prstGeom>
        </p:spPr>
        <p:txBody>
          <a:bodyPr/>
          <a:lstStyle>
            <a:lvl1pPr>
              <a:defRPr sz="3387"/>
            </a:lvl1pPr>
            <a:lvl2pPr>
              <a:defRPr sz="2865"/>
            </a:lvl2pPr>
            <a:lvl3pPr>
              <a:defRPr sz="2344"/>
            </a:lvl3pPr>
            <a:lvl4pPr>
              <a:defRPr sz="2214"/>
            </a:lvl4pPr>
            <a:lvl5pPr>
              <a:defRPr sz="2214"/>
            </a:lvl5pPr>
            <a:lvl6pPr>
              <a:defRPr sz="2214"/>
            </a:lvl6pPr>
            <a:lvl7pPr>
              <a:defRPr sz="2214"/>
            </a:lvl7pPr>
            <a:lvl8pPr>
              <a:defRPr sz="2214"/>
            </a:lvl8pPr>
            <a:lvl9pPr>
              <a:defRPr sz="2214"/>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contenido 3"/>
          <p:cNvSpPr>
            <a:spLocks noGrp="1"/>
          </p:cNvSpPr>
          <p:nvPr>
            <p:ph sz="half" idx="2"/>
          </p:nvPr>
        </p:nvSpPr>
        <p:spPr>
          <a:xfrm>
            <a:off x="6198409" y="1600200"/>
            <a:ext cx="5385501" cy="4525963"/>
          </a:xfrm>
          <a:prstGeom prst="rect">
            <a:avLst/>
          </a:prstGeom>
        </p:spPr>
        <p:txBody>
          <a:bodyPr/>
          <a:lstStyle>
            <a:lvl1pPr>
              <a:defRPr sz="3387"/>
            </a:lvl1pPr>
            <a:lvl2pPr>
              <a:defRPr sz="2865"/>
            </a:lvl2pPr>
            <a:lvl3pPr>
              <a:defRPr sz="2344"/>
            </a:lvl3pPr>
            <a:lvl4pPr>
              <a:defRPr sz="2214"/>
            </a:lvl4pPr>
            <a:lvl5pPr>
              <a:defRPr sz="2214"/>
            </a:lvl5pPr>
            <a:lvl6pPr>
              <a:defRPr sz="2214"/>
            </a:lvl6pPr>
            <a:lvl7pPr>
              <a:defRPr sz="2214"/>
            </a:lvl7pPr>
            <a:lvl8pPr>
              <a:defRPr sz="2214"/>
            </a:lvl8pPr>
            <a:lvl9pPr>
              <a:defRPr sz="2214"/>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fecha 4"/>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08/02/2026</a:t>
            </a:fld>
            <a:endParaRPr lang="es-ES"/>
          </a:p>
        </p:txBody>
      </p:sp>
      <p:sp>
        <p:nvSpPr>
          <p:cNvPr id="6" name="Marcador de pie de página 5"/>
          <p:cNvSpPr>
            <a:spLocks noGrp="1"/>
          </p:cNvSpPr>
          <p:nvPr>
            <p:ph type="ftr" sz="quarter" idx="11"/>
          </p:nvPr>
        </p:nvSpPr>
        <p:spPr>
          <a:xfrm>
            <a:off x="4166144" y="6356352"/>
            <a:ext cx="3861303" cy="365124"/>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1033460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09681" y="274638"/>
            <a:ext cx="10974230" cy="1143000"/>
          </a:xfrm>
          <a:prstGeom prst="rect">
            <a:avLst/>
          </a:prstGeom>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609679" y="1535113"/>
            <a:ext cx="5387619" cy="639763"/>
          </a:xfrm>
          <a:prstGeom prst="rect">
            <a:avLst/>
          </a:prstGeom>
        </p:spPr>
        <p:txBody>
          <a:bodyPr anchor="b"/>
          <a:lstStyle>
            <a:lvl1pPr marL="0" indent="0">
              <a:buNone/>
              <a:defRPr sz="2865" b="1"/>
            </a:lvl1pPr>
            <a:lvl2pPr marL="549164" indent="0">
              <a:buNone/>
              <a:defRPr sz="2344" b="1"/>
            </a:lvl2pPr>
            <a:lvl3pPr marL="1098327" indent="0">
              <a:buNone/>
              <a:defRPr sz="2214" b="1"/>
            </a:lvl3pPr>
            <a:lvl4pPr marL="1647491" indent="0">
              <a:buNone/>
              <a:defRPr sz="1954" b="1"/>
            </a:lvl4pPr>
            <a:lvl5pPr marL="2196653" indent="0">
              <a:buNone/>
              <a:defRPr sz="1954" b="1"/>
            </a:lvl5pPr>
            <a:lvl6pPr marL="2745817" indent="0">
              <a:buNone/>
              <a:defRPr sz="1954" b="1"/>
            </a:lvl6pPr>
            <a:lvl7pPr marL="3294981" indent="0">
              <a:buNone/>
              <a:defRPr sz="1954" b="1"/>
            </a:lvl7pPr>
            <a:lvl8pPr marL="3844144" indent="0">
              <a:buNone/>
              <a:defRPr sz="1954" b="1"/>
            </a:lvl8pPr>
            <a:lvl9pPr marL="4393308" indent="0">
              <a:buNone/>
              <a:defRPr sz="1954" b="1"/>
            </a:lvl9pPr>
          </a:lstStyle>
          <a:p>
            <a:pPr lvl="0"/>
            <a:r>
              <a:rPr lang="es-ES_tradnl"/>
              <a:t>Haga clic para modificar el estilo de texto del patrón</a:t>
            </a:r>
          </a:p>
        </p:txBody>
      </p:sp>
      <p:sp>
        <p:nvSpPr>
          <p:cNvPr id="4" name="Marcador de contenido 3"/>
          <p:cNvSpPr>
            <a:spLocks noGrp="1"/>
          </p:cNvSpPr>
          <p:nvPr>
            <p:ph sz="half" idx="2"/>
          </p:nvPr>
        </p:nvSpPr>
        <p:spPr>
          <a:xfrm>
            <a:off x="609679" y="2174876"/>
            <a:ext cx="5387619" cy="3951288"/>
          </a:xfrm>
          <a:prstGeom prst="rect">
            <a:avLst/>
          </a:prstGeom>
        </p:spPr>
        <p:txBody>
          <a:bodyPr/>
          <a:lstStyle>
            <a:lvl1pPr>
              <a:defRPr sz="2865"/>
            </a:lvl1pPr>
            <a:lvl2pPr>
              <a:defRPr sz="2344"/>
            </a:lvl2pPr>
            <a:lvl3pPr>
              <a:defRPr sz="2214"/>
            </a:lvl3pPr>
            <a:lvl4pPr>
              <a:defRPr sz="1954"/>
            </a:lvl4pPr>
            <a:lvl5pPr>
              <a:defRPr sz="1954"/>
            </a:lvl5pPr>
            <a:lvl6pPr>
              <a:defRPr sz="1954"/>
            </a:lvl6pPr>
            <a:lvl7pPr>
              <a:defRPr sz="1954"/>
            </a:lvl7pPr>
            <a:lvl8pPr>
              <a:defRPr sz="1954"/>
            </a:lvl8pPr>
            <a:lvl9pPr>
              <a:defRPr sz="1954"/>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texto 4"/>
          <p:cNvSpPr>
            <a:spLocks noGrp="1"/>
          </p:cNvSpPr>
          <p:nvPr>
            <p:ph type="body" sz="quarter" idx="3"/>
          </p:nvPr>
        </p:nvSpPr>
        <p:spPr>
          <a:xfrm>
            <a:off x="6194176" y="1535113"/>
            <a:ext cx="5389735" cy="639763"/>
          </a:xfrm>
          <a:prstGeom prst="rect">
            <a:avLst/>
          </a:prstGeom>
        </p:spPr>
        <p:txBody>
          <a:bodyPr anchor="b"/>
          <a:lstStyle>
            <a:lvl1pPr marL="0" indent="0">
              <a:buNone/>
              <a:defRPr sz="2865" b="1"/>
            </a:lvl1pPr>
            <a:lvl2pPr marL="549164" indent="0">
              <a:buNone/>
              <a:defRPr sz="2344" b="1"/>
            </a:lvl2pPr>
            <a:lvl3pPr marL="1098327" indent="0">
              <a:buNone/>
              <a:defRPr sz="2214" b="1"/>
            </a:lvl3pPr>
            <a:lvl4pPr marL="1647491" indent="0">
              <a:buNone/>
              <a:defRPr sz="1954" b="1"/>
            </a:lvl4pPr>
            <a:lvl5pPr marL="2196653" indent="0">
              <a:buNone/>
              <a:defRPr sz="1954" b="1"/>
            </a:lvl5pPr>
            <a:lvl6pPr marL="2745817" indent="0">
              <a:buNone/>
              <a:defRPr sz="1954" b="1"/>
            </a:lvl6pPr>
            <a:lvl7pPr marL="3294981" indent="0">
              <a:buNone/>
              <a:defRPr sz="1954" b="1"/>
            </a:lvl7pPr>
            <a:lvl8pPr marL="3844144" indent="0">
              <a:buNone/>
              <a:defRPr sz="1954" b="1"/>
            </a:lvl8pPr>
            <a:lvl9pPr marL="4393308" indent="0">
              <a:buNone/>
              <a:defRPr sz="1954"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6194176" y="2174876"/>
            <a:ext cx="5389735" cy="3951288"/>
          </a:xfrm>
          <a:prstGeom prst="rect">
            <a:avLst/>
          </a:prstGeom>
        </p:spPr>
        <p:txBody>
          <a:bodyPr/>
          <a:lstStyle>
            <a:lvl1pPr>
              <a:defRPr sz="2865"/>
            </a:lvl1pPr>
            <a:lvl2pPr>
              <a:defRPr sz="2344"/>
            </a:lvl2pPr>
            <a:lvl3pPr>
              <a:defRPr sz="2214"/>
            </a:lvl3pPr>
            <a:lvl4pPr>
              <a:defRPr sz="1954"/>
            </a:lvl4pPr>
            <a:lvl5pPr>
              <a:defRPr sz="1954"/>
            </a:lvl5pPr>
            <a:lvl6pPr>
              <a:defRPr sz="1954"/>
            </a:lvl6pPr>
            <a:lvl7pPr>
              <a:defRPr sz="1954"/>
            </a:lvl7pPr>
            <a:lvl8pPr>
              <a:defRPr sz="1954"/>
            </a:lvl8pPr>
            <a:lvl9pPr>
              <a:defRPr sz="1954"/>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7" name="Marcador de fecha 6"/>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08/02/2026</a:t>
            </a:fld>
            <a:endParaRPr lang="es-ES"/>
          </a:p>
        </p:txBody>
      </p:sp>
      <p:sp>
        <p:nvSpPr>
          <p:cNvPr id="8" name="Marcador de pie de página 7"/>
          <p:cNvSpPr>
            <a:spLocks noGrp="1"/>
          </p:cNvSpPr>
          <p:nvPr>
            <p:ph type="ftr" sz="quarter" idx="11"/>
          </p:nvPr>
        </p:nvSpPr>
        <p:spPr>
          <a:xfrm>
            <a:off x="4166144" y="6356352"/>
            <a:ext cx="3861303" cy="365124"/>
          </a:xfrm>
          <a:prstGeom prst="rect">
            <a:avLst/>
          </a:prstGeom>
        </p:spPr>
        <p:txBody>
          <a:bodyPr/>
          <a:lstStyle/>
          <a:p>
            <a:endParaRPr lang="es-ES"/>
          </a:p>
        </p:txBody>
      </p:sp>
      <p:sp>
        <p:nvSpPr>
          <p:cNvPr id="9" name="Marcador de número de diapositiva 8"/>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947240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609681" y="274638"/>
            <a:ext cx="10974230" cy="1143000"/>
          </a:xfrm>
          <a:prstGeom prst="rect">
            <a:avLst/>
          </a:prstGeom>
        </p:spPr>
        <p:txBody>
          <a:bodyPr/>
          <a:lstStyle/>
          <a:p>
            <a:r>
              <a:rPr lang="es-ES_tradnl"/>
              <a:t>Clic para editar título</a:t>
            </a:r>
            <a:endParaRPr lang="es-ES"/>
          </a:p>
        </p:txBody>
      </p:sp>
      <p:sp>
        <p:nvSpPr>
          <p:cNvPr id="3" name="Marcador de fecha 2"/>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08/02/2026</a:t>
            </a:fld>
            <a:endParaRPr lang="es-ES"/>
          </a:p>
        </p:txBody>
      </p:sp>
      <p:sp>
        <p:nvSpPr>
          <p:cNvPr id="4" name="Marcador de pie de página 3"/>
          <p:cNvSpPr>
            <a:spLocks noGrp="1"/>
          </p:cNvSpPr>
          <p:nvPr>
            <p:ph type="ftr" sz="quarter" idx="11"/>
          </p:nvPr>
        </p:nvSpPr>
        <p:spPr>
          <a:xfrm>
            <a:off x="4166144" y="6356352"/>
            <a:ext cx="3861303" cy="365124"/>
          </a:xfrm>
          <a:prstGeom prst="rect">
            <a:avLst/>
          </a:prstGeom>
        </p:spPr>
        <p:txBody>
          <a:bodyPr/>
          <a:lstStyle/>
          <a:p>
            <a:endParaRPr lang="es-ES"/>
          </a:p>
        </p:txBody>
      </p:sp>
      <p:sp>
        <p:nvSpPr>
          <p:cNvPr id="5" name="Marcador de número de diapositiva 4"/>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504005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08/02/2026</a:t>
            </a:fld>
            <a:endParaRPr lang="es-ES"/>
          </a:p>
        </p:txBody>
      </p:sp>
      <p:sp>
        <p:nvSpPr>
          <p:cNvPr id="3" name="Marcador de pie de página 2"/>
          <p:cNvSpPr>
            <a:spLocks noGrp="1"/>
          </p:cNvSpPr>
          <p:nvPr>
            <p:ph type="ftr" sz="quarter" idx="11"/>
          </p:nvPr>
        </p:nvSpPr>
        <p:spPr>
          <a:xfrm>
            <a:off x="4166144" y="6356352"/>
            <a:ext cx="3861303" cy="365124"/>
          </a:xfrm>
          <a:prstGeom prst="rect">
            <a:avLst/>
          </a:prstGeom>
        </p:spPr>
        <p:txBody>
          <a:bodyPr/>
          <a:lstStyle/>
          <a:p>
            <a:endParaRPr lang="es-ES"/>
          </a:p>
        </p:txBody>
      </p:sp>
      <p:sp>
        <p:nvSpPr>
          <p:cNvPr id="4" name="Marcador de número de diapositiva 3"/>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3692366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09682" y="273051"/>
            <a:ext cx="4011605" cy="1162049"/>
          </a:xfrm>
          <a:prstGeom prst="rect">
            <a:avLst/>
          </a:prstGeom>
        </p:spPr>
        <p:txBody>
          <a:bodyPr anchor="b"/>
          <a:lstStyle>
            <a:lvl1pPr algn="l">
              <a:defRPr sz="2344" b="1"/>
            </a:lvl1pPr>
          </a:lstStyle>
          <a:p>
            <a:r>
              <a:rPr lang="es-ES_tradnl"/>
              <a:t>Clic para editar título</a:t>
            </a:r>
            <a:endParaRPr lang="es-ES"/>
          </a:p>
        </p:txBody>
      </p:sp>
      <p:sp>
        <p:nvSpPr>
          <p:cNvPr id="3" name="Marcador de contenido 2"/>
          <p:cNvSpPr>
            <a:spLocks noGrp="1"/>
          </p:cNvSpPr>
          <p:nvPr>
            <p:ph idx="1"/>
          </p:nvPr>
        </p:nvSpPr>
        <p:spPr>
          <a:xfrm>
            <a:off x="4767355" y="273051"/>
            <a:ext cx="6816554" cy="5853113"/>
          </a:xfrm>
          <a:prstGeom prst="rect">
            <a:avLst/>
          </a:prstGeom>
        </p:spPr>
        <p:txBody>
          <a:bodyPr/>
          <a:lstStyle>
            <a:lvl1pPr>
              <a:defRPr sz="3907"/>
            </a:lvl1pPr>
            <a:lvl2pPr>
              <a:defRPr sz="3387"/>
            </a:lvl2pPr>
            <a:lvl3pPr>
              <a:defRPr sz="2865"/>
            </a:lvl3pPr>
            <a:lvl4pPr>
              <a:defRPr sz="2344"/>
            </a:lvl4pPr>
            <a:lvl5pPr>
              <a:defRPr sz="2344"/>
            </a:lvl5pPr>
            <a:lvl6pPr>
              <a:defRPr sz="2344"/>
            </a:lvl6pPr>
            <a:lvl7pPr>
              <a:defRPr sz="2344"/>
            </a:lvl7pPr>
            <a:lvl8pPr>
              <a:defRPr sz="2344"/>
            </a:lvl8pPr>
            <a:lvl9pPr>
              <a:defRPr sz="2344"/>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609682" y="1435102"/>
            <a:ext cx="4011605" cy="4691062"/>
          </a:xfrm>
          <a:prstGeom prst="rect">
            <a:avLst/>
          </a:prstGeom>
        </p:spPr>
        <p:txBody>
          <a:bodyPr/>
          <a:lstStyle>
            <a:lvl1pPr marL="0" indent="0">
              <a:buNone/>
              <a:defRPr sz="1693"/>
            </a:lvl1pPr>
            <a:lvl2pPr marL="549164" indent="0">
              <a:buNone/>
              <a:defRPr sz="1433"/>
            </a:lvl2pPr>
            <a:lvl3pPr marL="1098327" indent="0">
              <a:buNone/>
              <a:defRPr sz="1172"/>
            </a:lvl3pPr>
            <a:lvl4pPr marL="1647491" indent="0">
              <a:buNone/>
              <a:defRPr sz="1042"/>
            </a:lvl4pPr>
            <a:lvl5pPr marL="2196653" indent="0">
              <a:buNone/>
              <a:defRPr sz="1042"/>
            </a:lvl5pPr>
            <a:lvl6pPr marL="2745817" indent="0">
              <a:buNone/>
              <a:defRPr sz="1042"/>
            </a:lvl6pPr>
            <a:lvl7pPr marL="3294981" indent="0">
              <a:buNone/>
              <a:defRPr sz="1042"/>
            </a:lvl7pPr>
            <a:lvl8pPr marL="3844144" indent="0">
              <a:buNone/>
              <a:defRPr sz="1042"/>
            </a:lvl8pPr>
            <a:lvl9pPr marL="4393308" indent="0">
              <a:buNone/>
              <a:defRPr sz="1042"/>
            </a:lvl9pPr>
          </a:lstStyle>
          <a:p>
            <a:pPr lvl="0"/>
            <a:r>
              <a:rPr lang="es-ES_tradnl"/>
              <a:t>Haga clic para modificar el estilo de texto del patrón</a:t>
            </a:r>
          </a:p>
        </p:txBody>
      </p:sp>
      <p:sp>
        <p:nvSpPr>
          <p:cNvPr id="5" name="Marcador de fecha 4"/>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08/02/2026</a:t>
            </a:fld>
            <a:endParaRPr lang="es-ES"/>
          </a:p>
        </p:txBody>
      </p:sp>
      <p:sp>
        <p:nvSpPr>
          <p:cNvPr id="6" name="Marcador de pie de página 5"/>
          <p:cNvSpPr>
            <a:spLocks noGrp="1"/>
          </p:cNvSpPr>
          <p:nvPr>
            <p:ph type="ftr" sz="quarter" idx="11"/>
          </p:nvPr>
        </p:nvSpPr>
        <p:spPr>
          <a:xfrm>
            <a:off x="4166144" y="6356352"/>
            <a:ext cx="3861303" cy="365124"/>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263740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2390029" y="4800599"/>
            <a:ext cx="7316153" cy="566739"/>
          </a:xfrm>
          <a:prstGeom prst="rect">
            <a:avLst/>
          </a:prstGeom>
        </p:spPr>
        <p:txBody>
          <a:bodyPr anchor="b"/>
          <a:lstStyle>
            <a:lvl1pPr algn="l">
              <a:defRPr sz="2344" b="1"/>
            </a:lvl1pPr>
          </a:lstStyle>
          <a:p>
            <a:r>
              <a:rPr lang="es-ES_tradnl"/>
              <a:t>Clic para editar título</a:t>
            </a:r>
            <a:endParaRPr lang="es-ES"/>
          </a:p>
        </p:txBody>
      </p:sp>
      <p:sp>
        <p:nvSpPr>
          <p:cNvPr id="3" name="Marcador de posición de imagen 2"/>
          <p:cNvSpPr>
            <a:spLocks noGrp="1"/>
          </p:cNvSpPr>
          <p:nvPr>
            <p:ph type="pic" idx="1"/>
          </p:nvPr>
        </p:nvSpPr>
        <p:spPr>
          <a:xfrm>
            <a:off x="2390029" y="612777"/>
            <a:ext cx="7316153" cy="4114800"/>
          </a:xfrm>
          <a:prstGeom prst="rect">
            <a:avLst/>
          </a:prstGeom>
        </p:spPr>
        <p:txBody>
          <a:bodyPr/>
          <a:lstStyle>
            <a:lvl1pPr marL="0" indent="0">
              <a:buNone/>
              <a:defRPr sz="3907"/>
            </a:lvl1pPr>
            <a:lvl2pPr marL="549164" indent="0">
              <a:buNone/>
              <a:defRPr sz="3387"/>
            </a:lvl2pPr>
            <a:lvl3pPr marL="1098327" indent="0">
              <a:buNone/>
              <a:defRPr sz="2865"/>
            </a:lvl3pPr>
            <a:lvl4pPr marL="1647491" indent="0">
              <a:buNone/>
              <a:defRPr sz="2344"/>
            </a:lvl4pPr>
            <a:lvl5pPr marL="2196653" indent="0">
              <a:buNone/>
              <a:defRPr sz="2344"/>
            </a:lvl5pPr>
            <a:lvl6pPr marL="2745817" indent="0">
              <a:buNone/>
              <a:defRPr sz="2344"/>
            </a:lvl6pPr>
            <a:lvl7pPr marL="3294981" indent="0">
              <a:buNone/>
              <a:defRPr sz="2344"/>
            </a:lvl7pPr>
            <a:lvl8pPr marL="3844144" indent="0">
              <a:buNone/>
              <a:defRPr sz="2344"/>
            </a:lvl8pPr>
            <a:lvl9pPr marL="4393308" indent="0">
              <a:buNone/>
              <a:defRPr sz="2344"/>
            </a:lvl9pPr>
          </a:lstStyle>
          <a:p>
            <a:endParaRPr lang="es-ES"/>
          </a:p>
        </p:txBody>
      </p:sp>
      <p:sp>
        <p:nvSpPr>
          <p:cNvPr id="4" name="Marcador de texto 3"/>
          <p:cNvSpPr>
            <a:spLocks noGrp="1"/>
          </p:cNvSpPr>
          <p:nvPr>
            <p:ph type="body" sz="half" idx="2"/>
          </p:nvPr>
        </p:nvSpPr>
        <p:spPr>
          <a:xfrm>
            <a:off x="2390029" y="5367339"/>
            <a:ext cx="7316153" cy="804862"/>
          </a:xfrm>
          <a:prstGeom prst="rect">
            <a:avLst/>
          </a:prstGeom>
        </p:spPr>
        <p:txBody>
          <a:bodyPr/>
          <a:lstStyle>
            <a:lvl1pPr marL="0" indent="0">
              <a:buNone/>
              <a:defRPr sz="1693"/>
            </a:lvl1pPr>
            <a:lvl2pPr marL="549164" indent="0">
              <a:buNone/>
              <a:defRPr sz="1433"/>
            </a:lvl2pPr>
            <a:lvl3pPr marL="1098327" indent="0">
              <a:buNone/>
              <a:defRPr sz="1172"/>
            </a:lvl3pPr>
            <a:lvl4pPr marL="1647491" indent="0">
              <a:buNone/>
              <a:defRPr sz="1042"/>
            </a:lvl4pPr>
            <a:lvl5pPr marL="2196653" indent="0">
              <a:buNone/>
              <a:defRPr sz="1042"/>
            </a:lvl5pPr>
            <a:lvl6pPr marL="2745817" indent="0">
              <a:buNone/>
              <a:defRPr sz="1042"/>
            </a:lvl6pPr>
            <a:lvl7pPr marL="3294981" indent="0">
              <a:buNone/>
              <a:defRPr sz="1042"/>
            </a:lvl7pPr>
            <a:lvl8pPr marL="3844144" indent="0">
              <a:buNone/>
              <a:defRPr sz="1042"/>
            </a:lvl8pPr>
            <a:lvl9pPr marL="4393308" indent="0">
              <a:buNone/>
              <a:defRPr sz="1042"/>
            </a:lvl9pPr>
          </a:lstStyle>
          <a:p>
            <a:pPr lvl="0"/>
            <a:r>
              <a:rPr lang="es-ES_tradnl"/>
              <a:t>Haga clic para modificar el estilo de texto del patrón</a:t>
            </a:r>
          </a:p>
        </p:txBody>
      </p:sp>
      <p:sp>
        <p:nvSpPr>
          <p:cNvPr id="5" name="Marcador de fecha 4"/>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08/02/2026</a:t>
            </a:fld>
            <a:endParaRPr lang="es-ES"/>
          </a:p>
        </p:txBody>
      </p:sp>
      <p:sp>
        <p:nvSpPr>
          <p:cNvPr id="6" name="Marcador de pie de página 5"/>
          <p:cNvSpPr>
            <a:spLocks noGrp="1"/>
          </p:cNvSpPr>
          <p:nvPr>
            <p:ph type="ftr" sz="quarter" idx="11"/>
          </p:nvPr>
        </p:nvSpPr>
        <p:spPr>
          <a:xfrm>
            <a:off x="4166144" y="6356352"/>
            <a:ext cx="3861303" cy="365124"/>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133969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FE719049-0792-3C47-8B7F-6A2B8796E369}"/>
              </a:ext>
            </a:extLst>
          </p:cNvPr>
          <p:cNvPicPr>
            <a:picLocks noChangeAspect="1"/>
          </p:cNvPicPr>
          <p:nvPr userDrawn="1"/>
        </p:nvPicPr>
        <p:blipFill>
          <a:blip r:embed="rId13"/>
          <a:stretch>
            <a:fillRect/>
          </a:stretch>
        </p:blipFill>
        <p:spPr>
          <a:xfrm>
            <a:off x="3261" y="0"/>
            <a:ext cx="12187066" cy="6858000"/>
          </a:xfrm>
          <a:prstGeom prst="rect">
            <a:avLst/>
          </a:prstGeom>
        </p:spPr>
      </p:pic>
      <p:pic>
        <p:nvPicPr>
          <p:cNvPr id="10" name="Imagen 9">
            <a:extLst>
              <a:ext uri="{FF2B5EF4-FFF2-40B4-BE49-F238E27FC236}">
                <a16:creationId xmlns:a16="http://schemas.microsoft.com/office/drawing/2014/main" id="{183BDCB3-BDA9-9F48-A911-03AD84A91034}"/>
              </a:ext>
            </a:extLst>
          </p:cNvPr>
          <p:cNvPicPr>
            <a:picLocks noChangeAspect="1"/>
          </p:cNvPicPr>
          <p:nvPr userDrawn="1"/>
        </p:nvPicPr>
        <p:blipFill>
          <a:blip r:embed="rId14"/>
          <a:srcRect/>
          <a:stretch/>
        </p:blipFill>
        <p:spPr>
          <a:xfrm>
            <a:off x="6433" y="3172"/>
            <a:ext cx="12180722" cy="6851656"/>
          </a:xfrm>
          <a:prstGeom prst="rect">
            <a:avLst/>
          </a:prstGeom>
        </p:spPr>
      </p:pic>
    </p:spTree>
    <p:extLst>
      <p:ext uri="{BB962C8B-B14F-4D97-AF65-F5344CB8AC3E}">
        <p14:creationId xmlns:p14="http://schemas.microsoft.com/office/powerpoint/2010/main" val="13167649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549164" rtl="0" eaLnBrk="1" latinLnBrk="0" hangingPunct="1">
        <a:spcBef>
          <a:spcPct val="0"/>
        </a:spcBef>
        <a:buNone/>
        <a:defRPr sz="5340" kern="1200">
          <a:solidFill>
            <a:schemeClr val="tx1"/>
          </a:solidFill>
          <a:latin typeface="+mj-lt"/>
          <a:ea typeface="+mj-ea"/>
          <a:cs typeface="+mj-cs"/>
        </a:defRPr>
      </a:lvl1pPr>
    </p:titleStyle>
    <p:bodyStyle>
      <a:lvl1pPr marL="411872" indent="-411872" algn="l" defTabSz="549164" rtl="0" eaLnBrk="1" latinLnBrk="0" hangingPunct="1">
        <a:spcBef>
          <a:spcPct val="20000"/>
        </a:spcBef>
        <a:buFont typeface="Arial"/>
        <a:buChar char="•"/>
        <a:defRPr sz="3907" kern="1200">
          <a:solidFill>
            <a:schemeClr val="tx1"/>
          </a:solidFill>
          <a:latin typeface="+mn-lt"/>
          <a:ea typeface="+mn-ea"/>
          <a:cs typeface="+mn-cs"/>
        </a:defRPr>
      </a:lvl1pPr>
      <a:lvl2pPr marL="892390" indent="-343228" algn="l" defTabSz="549164" rtl="0" eaLnBrk="1" latinLnBrk="0" hangingPunct="1">
        <a:spcBef>
          <a:spcPct val="20000"/>
        </a:spcBef>
        <a:buFont typeface="Arial"/>
        <a:buChar char="–"/>
        <a:defRPr sz="3387" kern="1200">
          <a:solidFill>
            <a:schemeClr val="tx1"/>
          </a:solidFill>
          <a:latin typeface="+mn-lt"/>
          <a:ea typeface="+mn-ea"/>
          <a:cs typeface="+mn-cs"/>
        </a:defRPr>
      </a:lvl2pPr>
      <a:lvl3pPr marL="1372909" indent="-274582" algn="l" defTabSz="549164" rtl="0" eaLnBrk="1" latinLnBrk="0" hangingPunct="1">
        <a:spcBef>
          <a:spcPct val="20000"/>
        </a:spcBef>
        <a:buFont typeface="Arial"/>
        <a:buChar char="•"/>
        <a:defRPr sz="2865" kern="1200">
          <a:solidFill>
            <a:schemeClr val="tx1"/>
          </a:solidFill>
          <a:latin typeface="+mn-lt"/>
          <a:ea typeface="+mn-ea"/>
          <a:cs typeface="+mn-cs"/>
        </a:defRPr>
      </a:lvl3pPr>
      <a:lvl4pPr marL="1922071" indent="-274582" algn="l" defTabSz="549164" rtl="0" eaLnBrk="1" latinLnBrk="0" hangingPunct="1">
        <a:spcBef>
          <a:spcPct val="20000"/>
        </a:spcBef>
        <a:buFont typeface="Arial"/>
        <a:buChar char="–"/>
        <a:defRPr sz="2344" kern="1200">
          <a:solidFill>
            <a:schemeClr val="tx1"/>
          </a:solidFill>
          <a:latin typeface="+mn-lt"/>
          <a:ea typeface="+mn-ea"/>
          <a:cs typeface="+mn-cs"/>
        </a:defRPr>
      </a:lvl4pPr>
      <a:lvl5pPr marL="2471236" indent="-274582" algn="l" defTabSz="549164" rtl="0" eaLnBrk="1" latinLnBrk="0" hangingPunct="1">
        <a:spcBef>
          <a:spcPct val="20000"/>
        </a:spcBef>
        <a:buFont typeface="Arial"/>
        <a:buChar char="»"/>
        <a:defRPr sz="2344" kern="1200">
          <a:solidFill>
            <a:schemeClr val="tx1"/>
          </a:solidFill>
          <a:latin typeface="+mn-lt"/>
          <a:ea typeface="+mn-ea"/>
          <a:cs typeface="+mn-cs"/>
        </a:defRPr>
      </a:lvl5pPr>
      <a:lvl6pPr marL="3020399" indent="-274582" algn="l" defTabSz="549164" rtl="0" eaLnBrk="1" latinLnBrk="0" hangingPunct="1">
        <a:spcBef>
          <a:spcPct val="20000"/>
        </a:spcBef>
        <a:buFont typeface="Arial"/>
        <a:buChar char="•"/>
        <a:defRPr sz="2344" kern="1200">
          <a:solidFill>
            <a:schemeClr val="tx1"/>
          </a:solidFill>
          <a:latin typeface="+mn-lt"/>
          <a:ea typeface="+mn-ea"/>
          <a:cs typeface="+mn-cs"/>
        </a:defRPr>
      </a:lvl6pPr>
      <a:lvl7pPr marL="3569563" indent="-274582" algn="l" defTabSz="549164" rtl="0" eaLnBrk="1" latinLnBrk="0" hangingPunct="1">
        <a:spcBef>
          <a:spcPct val="20000"/>
        </a:spcBef>
        <a:buFont typeface="Arial"/>
        <a:buChar char="•"/>
        <a:defRPr sz="2344" kern="1200">
          <a:solidFill>
            <a:schemeClr val="tx1"/>
          </a:solidFill>
          <a:latin typeface="+mn-lt"/>
          <a:ea typeface="+mn-ea"/>
          <a:cs typeface="+mn-cs"/>
        </a:defRPr>
      </a:lvl7pPr>
      <a:lvl8pPr marL="4118726" indent="-274582" algn="l" defTabSz="549164" rtl="0" eaLnBrk="1" latinLnBrk="0" hangingPunct="1">
        <a:spcBef>
          <a:spcPct val="20000"/>
        </a:spcBef>
        <a:buFont typeface="Arial"/>
        <a:buChar char="•"/>
        <a:defRPr sz="2344" kern="1200">
          <a:solidFill>
            <a:schemeClr val="tx1"/>
          </a:solidFill>
          <a:latin typeface="+mn-lt"/>
          <a:ea typeface="+mn-ea"/>
          <a:cs typeface="+mn-cs"/>
        </a:defRPr>
      </a:lvl8pPr>
      <a:lvl9pPr marL="4667890" indent="-274582" algn="l" defTabSz="549164" rtl="0" eaLnBrk="1" latinLnBrk="0" hangingPunct="1">
        <a:spcBef>
          <a:spcPct val="20000"/>
        </a:spcBef>
        <a:buFont typeface="Arial"/>
        <a:buChar char="•"/>
        <a:defRPr sz="2344" kern="1200">
          <a:solidFill>
            <a:schemeClr val="tx1"/>
          </a:solidFill>
          <a:latin typeface="+mn-lt"/>
          <a:ea typeface="+mn-ea"/>
          <a:cs typeface="+mn-cs"/>
        </a:defRPr>
      </a:lvl9pPr>
    </p:bodyStyle>
    <p:otherStyle>
      <a:defPPr>
        <a:defRPr lang="es-ES"/>
      </a:defPPr>
      <a:lvl1pPr marL="0" algn="l" defTabSz="549164" rtl="0" eaLnBrk="1" latinLnBrk="0" hangingPunct="1">
        <a:defRPr sz="2214" kern="1200">
          <a:solidFill>
            <a:schemeClr val="tx1"/>
          </a:solidFill>
          <a:latin typeface="+mn-lt"/>
          <a:ea typeface="+mn-ea"/>
          <a:cs typeface="+mn-cs"/>
        </a:defRPr>
      </a:lvl1pPr>
      <a:lvl2pPr marL="549164" algn="l" defTabSz="549164" rtl="0" eaLnBrk="1" latinLnBrk="0" hangingPunct="1">
        <a:defRPr sz="2214" kern="1200">
          <a:solidFill>
            <a:schemeClr val="tx1"/>
          </a:solidFill>
          <a:latin typeface="+mn-lt"/>
          <a:ea typeface="+mn-ea"/>
          <a:cs typeface="+mn-cs"/>
        </a:defRPr>
      </a:lvl2pPr>
      <a:lvl3pPr marL="1098327" algn="l" defTabSz="549164" rtl="0" eaLnBrk="1" latinLnBrk="0" hangingPunct="1">
        <a:defRPr sz="2214" kern="1200">
          <a:solidFill>
            <a:schemeClr val="tx1"/>
          </a:solidFill>
          <a:latin typeface="+mn-lt"/>
          <a:ea typeface="+mn-ea"/>
          <a:cs typeface="+mn-cs"/>
        </a:defRPr>
      </a:lvl3pPr>
      <a:lvl4pPr marL="1647491" algn="l" defTabSz="549164" rtl="0" eaLnBrk="1" latinLnBrk="0" hangingPunct="1">
        <a:defRPr sz="2214" kern="1200">
          <a:solidFill>
            <a:schemeClr val="tx1"/>
          </a:solidFill>
          <a:latin typeface="+mn-lt"/>
          <a:ea typeface="+mn-ea"/>
          <a:cs typeface="+mn-cs"/>
        </a:defRPr>
      </a:lvl4pPr>
      <a:lvl5pPr marL="2196653" algn="l" defTabSz="549164" rtl="0" eaLnBrk="1" latinLnBrk="0" hangingPunct="1">
        <a:defRPr sz="2214" kern="1200">
          <a:solidFill>
            <a:schemeClr val="tx1"/>
          </a:solidFill>
          <a:latin typeface="+mn-lt"/>
          <a:ea typeface="+mn-ea"/>
          <a:cs typeface="+mn-cs"/>
        </a:defRPr>
      </a:lvl5pPr>
      <a:lvl6pPr marL="2745817" algn="l" defTabSz="549164" rtl="0" eaLnBrk="1" latinLnBrk="0" hangingPunct="1">
        <a:defRPr sz="2214" kern="1200">
          <a:solidFill>
            <a:schemeClr val="tx1"/>
          </a:solidFill>
          <a:latin typeface="+mn-lt"/>
          <a:ea typeface="+mn-ea"/>
          <a:cs typeface="+mn-cs"/>
        </a:defRPr>
      </a:lvl6pPr>
      <a:lvl7pPr marL="3294981" algn="l" defTabSz="549164" rtl="0" eaLnBrk="1" latinLnBrk="0" hangingPunct="1">
        <a:defRPr sz="2214" kern="1200">
          <a:solidFill>
            <a:schemeClr val="tx1"/>
          </a:solidFill>
          <a:latin typeface="+mn-lt"/>
          <a:ea typeface="+mn-ea"/>
          <a:cs typeface="+mn-cs"/>
        </a:defRPr>
      </a:lvl7pPr>
      <a:lvl8pPr marL="3844144" algn="l" defTabSz="549164" rtl="0" eaLnBrk="1" latinLnBrk="0" hangingPunct="1">
        <a:defRPr sz="2214" kern="1200">
          <a:solidFill>
            <a:schemeClr val="tx1"/>
          </a:solidFill>
          <a:latin typeface="+mn-lt"/>
          <a:ea typeface="+mn-ea"/>
          <a:cs typeface="+mn-cs"/>
        </a:defRPr>
      </a:lvl8pPr>
      <a:lvl9pPr marL="4393308" algn="l" defTabSz="549164" rtl="0" eaLnBrk="1" latinLnBrk="0" hangingPunct="1">
        <a:defRPr sz="221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2">
            <a:extLst>
              <a:ext uri="{FF2B5EF4-FFF2-40B4-BE49-F238E27FC236}">
                <a16:creationId xmlns:a16="http://schemas.microsoft.com/office/drawing/2014/main" id="{91DDDBC5-3803-5C30-9CFF-C38E362285EE}"/>
              </a:ext>
            </a:extLst>
          </p:cNvPr>
          <p:cNvSpPr txBox="1">
            <a:spLocks/>
          </p:cNvSpPr>
          <p:nvPr/>
        </p:nvSpPr>
        <p:spPr>
          <a:xfrm>
            <a:off x="6096793" y="2307108"/>
            <a:ext cx="5730445" cy="1500187"/>
          </a:xfrm>
          <a:prstGeom prst="rect">
            <a:avLst/>
          </a:prstGeom>
        </p:spPr>
        <p:txBody>
          <a:bodyPr/>
          <a:lstStyle>
            <a:lvl1pPr marL="411872" indent="-411872" algn="l" defTabSz="549164" rtl="0" eaLnBrk="1" latinLnBrk="0" hangingPunct="1">
              <a:spcBef>
                <a:spcPct val="20000"/>
              </a:spcBef>
              <a:buFont typeface="Arial"/>
              <a:buChar char="•"/>
              <a:defRPr sz="3907" kern="1200">
                <a:solidFill>
                  <a:schemeClr val="tx1"/>
                </a:solidFill>
                <a:latin typeface="+mn-lt"/>
                <a:ea typeface="+mn-ea"/>
                <a:cs typeface="+mn-cs"/>
              </a:defRPr>
            </a:lvl1pPr>
            <a:lvl2pPr marL="892390" indent="-343228" algn="l" defTabSz="549164" rtl="0" eaLnBrk="1" latinLnBrk="0" hangingPunct="1">
              <a:spcBef>
                <a:spcPct val="20000"/>
              </a:spcBef>
              <a:buFont typeface="Arial"/>
              <a:buChar char="–"/>
              <a:defRPr sz="3387" kern="1200">
                <a:solidFill>
                  <a:schemeClr val="tx1"/>
                </a:solidFill>
                <a:latin typeface="+mn-lt"/>
                <a:ea typeface="+mn-ea"/>
                <a:cs typeface="+mn-cs"/>
              </a:defRPr>
            </a:lvl2pPr>
            <a:lvl3pPr marL="1372909" indent="-274582" algn="l" defTabSz="549164" rtl="0" eaLnBrk="1" latinLnBrk="0" hangingPunct="1">
              <a:spcBef>
                <a:spcPct val="20000"/>
              </a:spcBef>
              <a:buFont typeface="Arial"/>
              <a:buChar char="•"/>
              <a:defRPr sz="2865" kern="1200">
                <a:solidFill>
                  <a:schemeClr val="tx1"/>
                </a:solidFill>
                <a:latin typeface="+mn-lt"/>
                <a:ea typeface="+mn-ea"/>
                <a:cs typeface="+mn-cs"/>
              </a:defRPr>
            </a:lvl3pPr>
            <a:lvl4pPr marL="1922071" indent="-274582" algn="l" defTabSz="549164" rtl="0" eaLnBrk="1" latinLnBrk="0" hangingPunct="1">
              <a:spcBef>
                <a:spcPct val="20000"/>
              </a:spcBef>
              <a:buFont typeface="Arial"/>
              <a:buChar char="–"/>
              <a:defRPr sz="2344" kern="1200">
                <a:solidFill>
                  <a:schemeClr val="tx1"/>
                </a:solidFill>
                <a:latin typeface="+mn-lt"/>
                <a:ea typeface="+mn-ea"/>
                <a:cs typeface="+mn-cs"/>
              </a:defRPr>
            </a:lvl4pPr>
            <a:lvl5pPr marL="2471236" indent="-274582" algn="l" defTabSz="549164" rtl="0" eaLnBrk="1" latinLnBrk="0" hangingPunct="1">
              <a:spcBef>
                <a:spcPct val="20000"/>
              </a:spcBef>
              <a:buFont typeface="Arial"/>
              <a:buChar char="»"/>
              <a:defRPr sz="2344" kern="1200">
                <a:solidFill>
                  <a:schemeClr val="tx1"/>
                </a:solidFill>
                <a:latin typeface="+mn-lt"/>
                <a:ea typeface="+mn-ea"/>
                <a:cs typeface="+mn-cs"/>
              </a:defRPr>
            </a:lvl5pPr>
            <a:lvl6pPr marL="3020399" indent="-274582" algn="l" defTabSz="549164" rtl="0" eaLnBrk="1" latinLnBrk="0" hangingPunct="1">
              <a:spcBef>
                <a:spcPct val="20000"/>
              </a:spcBef>
              <a:buFont typeface="Arial"/>
              <a:buChar char="•"/>
              <a:defRPr sz="2344" kern="1200">
                <a:solidFill>
                  <a:schemeClr val="tx1"/>
                </a:solidFill>
                <a:latin typeface="+mn-lt"/>
                <a:ea typeface="+mn-ea"/>
                <a:cs typeface="+mn-cs"/>
              </a:defRPr>
            </a:lvl6pPr>
            <a:lvl7pPr marL="3569563" indent="-274582" algn="l" defTabSz="549164" rtl="0" eaLnBrk="1" latinLnBrk="0" hangingPunct="1">
              <a:spcBef>
                <a:spcPct val="20000"/>
              </a:spcBef>
              <a:buFont typeface="Arial"/>
              <a:buChar char="•"/>
              <a:defRPr sz="2344" kern="1200">
                <a:solidFill>
                  <a:schemeClr val="tx1"/>
                </a:solidFill>
                <a:latin typeface="+mn-lt"/>
                <a:ea typeface="+mn-ea"/>
                <a:cs typeface="+mn-cs"/>
              </a:defRPr>
            </a:lvl7pPr>
            <a:lvl8pPr marL="4118726" indent="-274582" algn="l" defTabSz="549164" rtl="0" eaLnBrk="1" latinLnBrk="0" hangingPunct="1">
              <a:spcBef>
                <a:spcPct val="20000"/>
              </a:spcBef>
              <a:buFont typeface="Arial"/>
              <a:buChar char="•"/>
              <a:defRPr sz="2344" kern="1200">
                <a:solidFill>
                  <a:schemeClr val="tx1"/>
                </a:solidFill>
                <a:latin typeface="+mn-lt"/>
                <a:ea typeface="+mn-ea"/>
                <a:cs typeface="+mn-cs"/>
              </a:defRPr>
            </a:lvl8pPr>
            <a:lvl9pPr marL="4667890" indent="-274582" algn="l" defTabSz="549164" rtl="0" eaLnBrk="1" latinLnBrk="0" hangingPunct="1">
              <a:spcBef>
                <a:spcPct val="20000"/>
              </a:spcBef>
              <a:buFont typeface="Arial"/>
              <a:buChar char="•"/>
              <a:defRPr sz="2344" kern="1200">
                <a:solidFill>
                  <a:schemeClr val="tx1"/>
                </a:solidFill>
                <a:latin typeface="+mn-lt"/>
                <a:ea typeface="+mn-ea"/>
                <a:cs typeface="+mn-cs"/>
              </a:defRPr>
            </a:lvl9pPr>
          </a:lstStyle>
          <a:p>
            <a:pPr marL="0" indent="0" algn="just">
              <a:buNone/>
            </a:pPr>
            <a:r>
              <a:rPr lang="es-MX" b="1" dirty="0">
                <a:ln w="9525">
                  <a:solidFill>
                    <a:schemeClr val="bg1"/>
                  </a:solidFill>
                  <a:prstDash val="solid"/>
                </a:ln>
                <a:effectLst>
                  <a:outerShdw blurRad="12700" dist="38100" dir="2700000" algn="tl" rotWithShape="0">
                    <a:schemeClr val="bg1">
                      <a:lumMod val="50000"/>
                    </a:schemeClr>
                  </a:outerShdw>
                </a:effectLst>
              </a:rPr>
              <a:t>Concepto de Ingeniería Económica y su relevancia en proyectos de inversión</a:t>
            </a:r>
            <a:r>
              <a:rPr lang="es-MX" b="1" dirty="0"/>
              <a:t>.</a:t>
            </a:r>
            <a:endParaRPr lang="es-CO" b="1" dirty="0"/>
          </a:p>
        </p:txBody>
      </p:sp>
    </p:spTree>
    <p:extLst>
      <p:ext uri="{BB962C8B-B14F-4D97-AF65-F5344CB8AC3E}">
        <p14:creationId xmlns:p14="http://schemas.microsoft.com/office/powerpoint/2010/main" val="1799348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04BF6-F490-6C9B-FA53-5683F5F74CC4}"/>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60062436-FF96-5B13-C0D8-6D576ABF743C}"/>
              </a:ext>
            </a:extLst>
          </p:cNvPr>
          <p:cNvSpPr txBox="1"/>
          <p:nvPr/>
        </p:nvSpPr>
        <p:spPr>
          <a:xfrm>
            <a:off x="434715" y="362152"/>
            <a:ext cx="11362544" cy="1323439"/>
          </a:xfrm>
          <a:prstGeom prst="rect">
            <a:avLst/>
          </a:prstGeom>
          <a:noFill/>
        </p:spPr>
        <p:txBody>
          <a:bodyPr wrap="square">
            <a:spAutoFit/>
          </a:bodyPr>
          <a:lstStyle/>
          <a:p>
            <a:r>
              <a:rPr lang="es-MX" sz="4000" b="1" dirty="0"/>
              <a:t>Importancia de los proyectos de inversión: clave para el crecimiento económico.</a:t>
            </a:r>
            <a:endParaRPr lang="es-CO" sz="4000" b="1" dirty="0"/>
          </a:p>
        </p:txBody>
      </p:sp>
      <p:sp>
        <p:nvSpPr>
          <p:cNvPr id="5" name="CuadroTexto 4">
            <a:extLst>
              <a:ext uri="{FF2B5EF4-FFF2-40B4-BE49-F238E27FC236}">
                <a16:creationId xmlns:a16="http://schemas.microsoft.com/office/drawing/2014/main" id="{ADFE8694-B4E8-E115-5DD9-8D07ED431D84}"/>
              </a:ext>
            </a:extLst>
          </p:cNvPr>
          <p:cNvSpPr txBox="1"/>
          <p:nvPr/>
        </p:nvSpPr>
        <p:spPr>
          <a:xfrm>
            <a:off x="434715" y="2061579"/>
            <a:ext cx="6093500" cy="1138389"/>
          </a:xfrm>
          <a:prstGeom prst="rect">
            <a:avLst/>
          </a:prstGeom>
          <a:noFill/>
        </p:spPr>
        <p:txBody>
          <a:bodyPr wrap="square">
            <a:spAutoFit/>
          </a:bodyPr>
          <a:lstStyle/>
          <a:p>
            <a:r>
              <a:rPr lang="es-MX" b="0" i="0" dirty="0">
                <a:solidFill>
                  <a:srgbClr val="181818"/>
                </a:solidFill>
                <a:effectLst/>
                <a:latin typeface="Poppins" panose="00000500000000000000" pitchFamily="2" charset="0"/>
              </a:rPr>
              <a:t>Los proyectos de inversión permiten la creación de nuevos negocios y el fortalecimiento de los existentes</a:t>
            </a:r>
            <a:endParaRPr lang="es-CO" dirty="0"/>
          </a:p>
        </p:txBody>
      </p:sp>
      <p:sp>
        <p:nvSpPr>
          <p:cNvPr id="9" name="CuadroTexto 8">
            <a:extLst>
              <a:ext uri="{FF2B5EF4-FFF2-40B4-BE49-F238E27FC236}">
                <a16:creationId xmlns:a16="http://schemas.microsoft.com/office/drawing/2014/main" id="{CED0B794-D7F0-BA21-1103-908D0D104E7F}"/>
              </a:ext>
            </a:extLst>
          </p:cNvPr>
          <p:cNvSpPr txBox="1"/>
          <p:nvPr/>
        </p:nvSpPr>
        <p:spPr>
          <a:xfrm>
            <a:off x="6528215" y="2824160"/>
            <a:ext cx="6093500" cy="789703"/>
          </a:xfrm>
          <a:prstGeom prst="rect">
            <a:avLst/>
          </a:prstGeom>
          <a:noFill/>
        </p:spPr>
        <p:txBody>
          <a:bodyPr wrap="square">
            <a:spAutoFit/>
          </a:bodyPr>
          <a:lstStyle/>
          <a:p>
            <a:r>
              <a:rPr lang="es-MX" b="0" i="0" dirty="0">
                <a:solidFill>
                  <a:srgbClr val="181818"/>
                </a:solidFill>
                <a:effectLst/>
                <a:latin typeface="Poppins" panose="00000500000000000000" pitchFamily="2" charset="0"/>
              </a:rPr>
              <a:t>son una fuente de innovación y desarrollo tecnológico. </a:t>
            </a:r>
            <a:endParaRPr lang="es-CO" dirty="0"/>
          </a:p>
        </p:txBody>
      </p:sp>
      <p:sp>
        <p:nvSpPr>
          <p:cNvPr id="11" name="CuadroTexto 10">
            <a:extLst>
              <a:ext uri="{FF2B5EF4-FFF2-40B4-BE49-F238E27FC236}">
                <a16:creationId xmlns:a16="http://schemas.microsoft.com/office/drawing/2014/main" id="{B0541206-B330-5538-E1B3-581D4C0C3733}"/>
              </a:ext>
            </a:extLst>
          </p:cNvPr>
          <p:cNvSpPr txBox="1"/>
          <p:nvPr/>
        </p:nvSpPr>
        <p:spPr>
          <a:xfrm>
            <a:off x="2248524" y="4426874"/>
            <a:ext cx="6565692" cy="789703"/>
          </a:xfrm>
          <a:prstGeom prst="rect">
            <a:avLst/>
          </a:prstGeom>
          <a:noFill/>
        </p:spPr>
        <p:txBody>
          <a:bodyPr wrap="square">
            <a:spAutoFit/>
          </a:bodyPr>
          <a:lstStyle/>
          <a:p>
            <a:r>
              <a:rPr lang="es-MX" b="0" i="0" dirty="0">
                <a:solidFill>
                  <a:srgbClr val="181818"/>
                </a:solidFill>
                <a:effectLst/>
                <a:latin typeface="Poppins" panose="00000500000000000000" pitchFamily="2" charset="0"/>
              </a:rPr>
              <a:t>los proyectos de inversión contribuyen a mejorar la calidad de vida de las personas.</a:t>
            </a:r>
            <a:endParaRPr lang="es-CO" dirty="0"/>
          </a:p>
        </p:txBody>
      </p:sp>
    </p:spTree>
    <p:extLst>
      <p:ext uri="{BB962C8B-B14F-4D97-AF65-F5344CB8AC3E}">
        <p14:creationId xmlns:p14="http://schemas.microsoft.com/office/powerpoint/2010/main" val="4063974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488249-F44F-2869-5D1A-CACFC1680DCD}"/>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5BDE1FE4-2097-18DD-6D9F-97B9A4DC99BE}"/>
              </a:ext>
            </a:extLst>
          </p:cNvPr>
          <p:cNvSpPr txBox="1"/>
          <p:nvPr/>
        </p:nvSpPr>
        <p:spPr>
          <a:xfrm>
            <a:off x="944380" y="641425"/>
            <a:ext cx="10598046" cy="769441"/>
          </a:xfrm>
          <a:prstGeom prst="rect">
            <a:avLst/>
          </a:prstGeom>
          <a:noFill/>
        </p:spPr>
        <p:txBody>
          <a:bodyPr wrap="square">
            <a:spAutoFit/>
          </a:bodyPr>
          <a:lstStyle/>
          <a:p>
            <a:r>
              <a:rPr lang="es-MX" sz="4400" b="1" dirty="0"/>
              <a:t>Beneficios de un proyecto de inversión:</a:t>
            </a:r>
            <a:endParaRPr lang="es-CO" sz="4400" b="1" dirty="0"/>
          </a:p>
        </p:txBody>
      </p:sp>
      <p:sp>
        <p:nvSpPr>
          <p:cNvPr id="5" name="CuadroTexto 4">
            <a:extLst>
              <a:ext uri="{FF2B5EF4-FFF2-40B4-BE49-F238E27FC236}">
                <a16:creationId xmlns:a16="http://schemas.microsoft.com/office/drawing/2014/main" id="{FF34B356-0008-CBF5-B544-C0C0D2D3F98D}"/>
              </a:ext>
            </a:extLst>
          </p:cNvPr>
          <p:cNvSpPr txBox="1"/>
          <p:nvPr/>
        </p:nvSpPr>
        <p:spPr>
          <a:xfrm>
            <a:off x="738266" y="1776214"/>
            <a:ext cx="5358528" cy="3579185"/>
          </a:xfrm>
          <a:prstGeom prst="rect">
            <a:avLst/>
          </a:prstGeom>
          <a:noFill/>
        </p:spPr>
        <p:txBody>
          <a:bodyPr wrap="square">
            <a:spAutoFit/>
          </a:bodyPr>
          <a:lstStyle/>
          <a:p>
            <a:pPr>
              <a:spcAft>
                <a:spcPts val="900"/>
              </a:spcAft>
            </a:pPr>
            <a:r>
              <a:rPr lang="es-MX" b="1" i="0" dirty="0">
                <a:solidFill>
                  <a:srgbClr val="181818"/>
                </a:solidFill>
                <a:effectLst/>
                <a:latin typeface="Poppins" panose="00000500000000000000" pitchFamily="2" charset="0"/>
              </a:rPr>
              <a:t>Rentabilidad:</a:t>
            </a:r>
            <a:r>
              <a:rPr lang="es-MX" b="0" i="0" dirty="0">
                <a:solidFill>
                  <a:srgbClr val="181818"/>
                </a:solidFill>
                <a:effectLst/>
                <a:latin typeface="Poppins" panose="00000500000000000000" pitchFamily="2" charset="0"/>
              </a:rPr>
              <a:t> Uno de los principales beneficios de realizar un proyecto de inversión es la posibilidad de obtener una buena rentabilidad. Esto significa que podrás generar ingresos adicionales a través de tu inversión, superando incluso las tasas de interés de otras formas de inversión más tradicionales.</a:t>
            </a:r>
          </a:p>
        </p:txBody>
      </p:sp>
      <p:sp>
        <p:nvSpPr>
          <p:cNvPr id="7" name="CuadroTexto 6">
            <a:extLst>
              <a:ext uri="{FF2B5EF4-FFF2-40B4-BE49-F238E27FC236}">
                <a16:creationId xmlns:a16="http://schemas.microsoft.com/office/drawing/2014/main" id="{9BAA42B2-CD14-6291-1309-EA88BD3AE2DF}"/>
              </a:ext>
            </a:extLst>
          </p:cNvPr>
          <p:cNvSpPr txBox="1"/>
          <p:nvPr/>
        </p:nvSpPr>
        <p:spPr>
          <a:xfrm>
            <a:off x="6243403" y="2838933"/>
            <a:ext cx="5763718" cy="2881815"/>
          </a:xfrm>
          <a:prstGeom prst="rect">
            <a:avLst/>
          </a:prstGeom>
          <a:noFill/>
        </p:spPr>
        <p:txBody>
          <a:bodyPr wrap="square">
            <a:spAutoFit/>
          </a:bodyPr>
          <a:lstStyle/>
          <a:p>
            <a:pPr algn="l">
              <a:spcAft>
                <a:spcPts val="900"/>
              </a:spcAft>
            </a:pPr>
            <a:r>
              <a:rPr lang="es-MX" b="1" i="0" dirty="0">
                <a:solidFill>
                  <a:srgbClr val="181818"/>
                </a:solidFill>
                <a:effectLst/>
                <a:latin typeface="Poppins" panose="00000500000000000000" pitchFamily="2" charset="0"/>
              </a:rPr>
              <a:t>Diversificación:</a:t>
            </a:r>
            <a:r>
              <a:rPr lang="es-MX" b="0" i="0" dirty="0">
                <a:solidFill>
                  <a:srgbClr val="181818"/>
                </a:solidFill>
                <a:effectLst/>
                <a:latin typeface="Poppins" panose="00000500000000000000" pitchFamily="2" charset="0"/>
              </a:rPr>
              <a:t> Al invertir en proyectos, tienes la oportunidad de diversificar tu cartera de inversiones. Esto implica distribuir tus recursos en diferentes proyectos o sectores, lo que te permite minimizar los riesgos y maximizar las oportunidades de obtener ganancias.</a:t>
            </a:r>
          </a:p>
        </p:txBody>
      </p:sp>
    </p:spTree>
    <p:extLst>
      <p:ext uri="{BB962C8B-B14F-4D97-AF65-F5344CB8AC3E}">
        <p14:creationId xmlns:p14="http://schemas.microsoft.com/office/powerpoint/2010/main" val="4091432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342DE-0620-4C40-90FA-A5E9FF3E010A}"/>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1173FB84-C6CD-77F5-EEA4-4B5F05F7F35E}"/>
              </a:ext>
            </a:extLst>
          </p:cNvPr>
          <p:cNvSpPr txBox="1"/>
          <p:nvPr/>
        </p:nvSpPr>
        <p:spPr>
          <a:xfrm>
            <a:off x="183630" y="194692"/>
            <a:ext cx="5732827" cy="3579185"/>
          </a:xfrm>
          <a:prstGeom prst="rect">
            <a:avLst/>
          </a:prstGeom>
          <a:noFill/>
        </p:spPr>
        <p:txBody>
          <a:bodyPr wrap="square">
            <a:spAutoFit/>
          </a:bodyPr>
          <a:lstStyle/>
          <a:p>
            <a:pPr algn="just">
              <a:spcAft>
                <a:spcPts val="900"/>
              </a:spcAft>
            </a:pPr>
            <a:r>
              <a:rPr lang="es-MX" b="1" i="0" dirty="0">
                <a:solidFill>
                  <a:srgbClr val="181818"/>
                </a:solidFill>
                <a:effectLst/>
                <a:latin typeface="Poppins" panose="00000500000000000000" pitchFamily="2" charset="0"/>
              </a:rPr>
              <a:t>Crecimiento del capital:</a:t>
            </a:r>
            <a:r>
              <a:rPr lang="es-MX" b="0" i="0" dirty="0">
                <a:solidFill>
                  <a:srgbClr val="181818"/>
                </a:solidFill>
                <a:effectLst/>
                <a:latin typeface="Poppins" panose="00000500000000000000" pitchFamily="2" charset="0"/>
              </a:rPr>
              <a:t> Los proyectos de inversión están diseñados para generar crecimiento en el capital invertido. A medida que el proyecto se desarrolla y alcanza sus objetivos, es probable que el valor de tu inversión aumente significativamente, lo que te permitirá obtener un mayor rendimiento a largo plazo.</a:t>
            </a:r>
          </a:p>
        </p:txBody>
      </p:sp>
      <p:sp>
        <p:nvSpPr>
          <p:cNvPr id="5" name="CuadroTexto 4">
            <a:extLst>
              <a:ext uri="{FF2B5EF4-FFF2-40B4-BE49-F238E27FC236}">
                <a16:creationId xmlns:a16="http://schemas.microsoft.com/office/drawing/2014/main" id="{DAA25CBB-73F1-17DE-AB49-27C28B43A738}"/>
              </a:ext>
            </a:extLst>
          </p:cNvPr>
          <p:cNvSpPr txBox="1"/>
          <p:nvPr/>
        </p:nvSpPr>
        <p:spPr>
          <a:xfrm>
            <a:off x="6096794" y="2439588"/>
            <a:ext cx="5732827" cy="3230500"/>
          </a:xfrm>
          <a:prstGeom prst="rect">
            <a:avLst/>
          </a:prstGeom>
          <a:noFill/>
        </p:spPr>
        <p:txBody>
          <a:bodyPr wrap="square">
            <a:spAutoFit/>
          </a:bodyPr>
          <a:lstStyle/>
          <a:p>
            <a:pPr algn="just"/>
            <a:r>
              <a:rPr lang="es-MX" b="1" i="0" dirty="0">
                <a:solidFill>
                  <a:srgbClr val="181818"/>
                </a:solidFill>
                <a:effectLst/>
                <a:latin typeface="Poppins" panose="00000500000000000000" pitchFamily="2" charset="0"/>
              </a:rPr>
              <a:t>Innovación y desarrollo:</a:t>
            </a:r>
            <a:r>
              <a:rPr lang="es-MX" b="0" i="0" dirty="0">
                <a:solidFill>
                  <a:srgbClr val="181818"/>
                </a:solidFill>
                <a:effectLst/>
                <a:latin typeface="Poppins" panose="00000500000000000000" pitchFamily="2" charset="0"/>
              </a:rPr>
              <a:t> Los proyectos de inversión suelen estar relacionados con la innovación y el desarrollo de nuevos productos, servicios o tecnologías. Al invertir en estos proyectos, no solo estás obteniendo beneficios económicos, sino también contribuyendo al avance y progreso de la sociedad</a:t>
            </a:r>
            <a:endParaRPr lang="es-CO" dirty="0"/>
          </a:p>
        </p:txBody>
      </p:sp>
    </p:spTree>
    <p:extLst>
      <p:ext uri="{BB962C8B-B14F-4D97-AF65-F5344CB8AC3E}">
        <p14:creationId xmlns:p14="http://schemas.microsoft.com/office/powerpoint/2010/main" val="2036131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54159B-FDCE-71E6-B1E5-1DE10DD07228}"/>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ED55F646-F212-463A-EE6A-650D6FD52868}"/>
              </a:ext>
            </a:extLst>
          </p:cNvPr>
          <p:cNvSpPr txBox="1"/>
          <p:nvPr/>
        </p:nvSpPr>
        <p:spPr>
          <a:xfrm>
            <a:off x="198620" y="685740"/>
            <a:ext cx="5898174" cy="3230500"/>
          </a:xfrm>
          <a:prstGeom prst="rect">
            <a:avLst/>
          </a:prstGeom>
          <a:noFill/>
        </p:spPr>
        <p:txBody>
          <a:bodyPr wrap="square">
            <a:spAutoFit/>
          </a:bodyPr>
          <a:lstStyle/>
          <a:p>
            <a:pPr algn="just">
              <a:spcAft>
                <a:spcPts val="900"/>
              </a:spcAft>
            </a:pPr>
            <a:r>
              <a:rPr lang="es-MX" b="1" i="0" dirty="0">
                <a:solidFill>
                  <a:srgbClr val="181818"/>
                </a:solidFill>
                <a:effectLst/>
                <a:latin typeface="Poppins" panose="00000500000000000000" pitchFamily="2" charset="0"/>
              </a:rPr>
              <a:t>Generación de empleo:</a:t>
            </a:r>
            <a:r>
              <a:rPr lang="es-MX" b="0" i="0" dirty="0">
                <a:solidFill>
                  <a:srgbClr val="181818"/>
                </a:solidFill>
                <a:effectLst/>
                <a:latin typeface="Poppins" panose="00000500000000000000" pitchFamily="2" charset="0"/>
              </a:rPr>
              <a:t> Muchos proyectos de inversión requieren de mano de obra especializada, lo que implica la creación de nuevos puestos de trabajo. Esto no solo beneficia a los inversionistas, sino también a la comunidad en general, al generar empleo y contribuir al desarrollo económico y social.</a:t>
            </a:r>
          </a:p>
        </p:txBody>
      </p:sp>
      <p:sp>
        <p:nvSpPr>
          <p:cNvPr id="5" name="CuadroTexto 4">
            <a:extLst>
              <a:ext uri="{FF2B5EF4-FFF2-40B4-BE49-F238E27FC236}">
                <a16:creationId xmlns:a16="http://schemas.microsoft.com/office/drawing/2014/main" id="{EF6BAEE5-0066-B692-52E0-164B062D3CFA}"/>
              </a:ext>
            </a:extLst>
          </p:cNvPr>
          <p:cNvSpPr txBox="1"/>
          <p:nvPr/>
        </p:nvSpPr>
        <p:spPr>
          <a:xfrm>
            <a:off x="6597600" y="2079824"/>
            <a:ext cx="5292437" cy="3927870"/>
          </a:xfrm>
          <a:prstGeom prst="rect">
            <a:avLst/>
          </a:prstGeom>
          <a:noFill/>
        </p:spPr>
        <p:txBody>
          <a:bodyPr wrap="square">
            <a:spAutoFit/>
          </a:bodyPr>
          <a:lstStyle/>
          <a:p>
            <a:pPr algn="just">
              <a:spcAft>
                <a:spcPts val="900"/>
              </a:spcAft>
            </a:pPr>
            <a:r>
              <a:rPr lang="es-MX" b="1" i="0" dirty="0">
                <a:solidFill>
                  <a:srgbClr val="181818"/>
                </a:solidFill>
                <a:effectLst/>
                <a:latin typeface="Poppins" panose="00000500000000000000" pitchFamily="2" charset="0"/>
              </a:rPr>
              <a:t>Contribución al bienestar social:</a:t>
            </a:r>
            <a:r>
              <a:rPr lang="es-MX" b="0" i="0" dirty="0">
                <a:solidFill>
                  <a:srgbClr val="181818"/>
                </a:solidFill>
                <a:effectLst/>
                <a:latin typeface="Poppins" panose="00000500000000000000" pitchFamily="2" charset="0"/>
              </a:rPr>
              <a:t> Al invertir en proyectos que tienen un impacto positivo en la sociedad, puedes contribuir al bienestar de la comunidad. Por ejemplo, invertir en proyectos de energías renovables o de educación puede ayudar a reducir la contaminación y promover el acceso a una educación de calidad.</a:t>
            </a:r>
          </a:p>
        </p:txBody>
      </p:sp>
    </p:spTree>
    <p:extLst>
      <p:ext uri="{BB962C8B-B14F-4D97-AF65-F5344CB8AC3E}">
        <p14:creationId xmlns:p14="http://schemas.microsoft.com/office/powerpoint/2010/main" val="1267576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71D9E06C-C999-D41D-6E68-56BEC6BFCB58}"/>
              </a:ext>
            </a:extLst>
          </p:cNvPr>
          <p:cNvSpPr>
            <a:spLocks noGrp="1"/>
          </p:cNvSpPr>
          <p:nvPr>
            <p:ph type="body" idx="1"/>
          </p:nvPr>
        </p:nvSpPr>
        <p:spPr>
          <a:xfrm>
            <a:off x="914519" y="493298"/>
            <a:ext cx="10364550" cy="595725"/>
          </a:xfrm>
        </p:spPr>
        <p:txBody>
          <a:bodyPr/>
          <a:lstStyle/>
          <a:p>
            <a:pPr algn="ctr"/>
            <a:r>
              <a:rPr lang="es-MX" sz="5400" b="1" dirty="0">
                <a:solidFill>
                  <a:schemeClr val="tx1"/>
                </a:solidFill>
              </a:rPr>
              <a:t>¿QUÉ ES?</a:t>
            </a:r>
            <a:endParaRPr lang="es-CO" sz="5400" b="1" dirty="0">
              <a:solidFill>
                <a:schemeClr val="tx1"/>
              </a:solidFill>
            </a:endParaRPr>
          </a:p>
        </p:txBody>
      </p:sp>
      <p:pic>
        <p:nvPicPr>
          <p:cNvPr id="5" name="Imagen 4" descr="Imagen que contiene Texto&#10;&#10;El contenido generado por IA puede ser incorrecto.">
            <a:extLst>
              <a:ext uri="{FF2B5EF4-FFF2-40B4-BE49-F238E27FC236}">
                <a16:creationId xmlns:a16="http://schemas.microsoft.com/office/drawing/2014/main" id="{5E54AAD1-0F41-1E7D-6F77-A2209F5FFE0E}"/>
              </a:ext>
            </a:extLst>
          </p:cNvPr>
          <p:cNvPicPr>
            <a:picLocks noChangeAspect="1"/>
          </p:cNvPicPr>
          <p:nvPr/>
        </p:nvPicPr>
        <p:blipFill>
          <a:blip r:embed="rId2"/>
          <a:stretch>
            <a:fillRect/>
          </a:stretch>
        </p:blipFill>
        <p:spPr>
          <a:xfrm>
            <a:off x="914519" y="1229193"/>
            <a:ext cx="10103251" cy="5414893"/>
          </a:xfrm>
          <a:prstGeom prst="rect">
            <a:avLst/>
          </a:prstGeom>
        </p:spPr>
      </p:pic>
    </p:spTree>
    <p:extLst>
      <p:ext uri="{BB962C8B-B14F-4D97-AF65-F5344CB8AC3E}">
        <p14:creationId xmlns:p14="http://schemas.microsoft.com/office/powerpoint/2010/main" val="1860473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1C239A65-D4A0-284D-4E6B-A5834869FDC2}"/>
              </a:ext>
            </a:extLst>
          </p:cNvPr>
          <p:cNvSpPr txBox="1"/>
          <p:nvPr/>
        </p:nvSpPr>
        <p:spPr>
          <a:xfrm>
            <a:off x="0" y="2626506"/>
            <a:ext cx="1813811" cy="1162049"/>
          </a:xfrm>
          <a:prstGeom prst="rect">
            <a:avLst/>
          </a:prstGeom>
        </p:spPr>
        <p:txBody>
          <a:bodyPr anchor="b">
            <a:normAutofit/>
          </a:bodyPr>
          <a:lstStyle/>
          <a:p>
            <a:pPr defTabSz="549164">
              <a:spcBef>
                <a:spcPct val="0"/>
              </a:spcBef>
              <a:spcAft>
                <a:spcPts val="600"/>
              </a:spcAft>
            </a:pPr>
            <a:r>
              <a:rPr lang="en-US" sz="2344" b="1" dirty="0">
                <a:latin typeface="+mj-lt"/>
                <a:ea typeface="+mj-ea"/>
                <a:cs typeface="+mj-cs"/>
              </a:rPr>
              <a:t>PRINCIPIOS.</a:t>
            </a:r>
          </a:p>
        </p:txBody>
      </p:sp>
      <p:graphicFrame>
        <p:nvGraphicFramePr>
          <p:cNvPr id="12" name="CuadroTexto 9">
            <a:extLst>
              <a:ext uri="{FF2B5EF4-FFF2-40B4-BE49-F238E27FC236}">
                <a16:creationId xmlns:a16="http://schemas.microsoft.com/office/drawing/2014/main" id="{321A674C-EC4C-606C-822E-BA21D07D68B1}"/>
              </a:ext>
            </a:extLst>
          </p:cNvPr>
          <p:cNvGraphicFramePr/>
          <p:nvPr>
            <p:extLst>
              <p:ext uri="{D42A27DB-BD31-4B8C-83A1-F6EECF244321}">
                <p14:modId xmlns:p14="http://schemas.microsoft.com/office/powerpoint/2010/main" val="2637367646"/>
              </p:ext>
            </p:extLst>
          </p:nvPr>
        </p:nvGraphicFramePr>
        <p:xfrm>
          <a:off x="1813810" y="273051"/>
          <a:ext cx="10088379" cy="64275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00657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58E327B-CEE8-12A9-F9D8-CA8FA80D41EF}"/>
              </a:ext>
            </a:extLst>
          </p:cNvPr>
          <p:cNvSpPr txBox="1"/>
          <p:nvPr/>
        </p:nvSpPr>
        <p:spPr>
          <a:xfrm>
            <a:off x="609677" y="1170801"/>
            <a:ext cx="10974234" cy="5016758"/>
          </a:xfrm>
          <a:prstGeom prst="rect">
            <a:avLst/>
          </a:prstGeom>
          <a:noFill/>
        </p:spPr>
        <p:txBody>
          <a:bodyPr wrap="square">
            <a:spAutoFit/>
          </a:bodyPr>
          <a:lstStyle/>
          <a:p>
            <a:pPr marL="342900" indent="-342900">
              <a:buFont typeface="Arial" panose="020B0604020202020204" pitchFamily="34" charset="0"/>
              <a:buChar char="•"/>
            </a:pPr>
            <a:r>
              <a:rPr lang="es-MX" sz="2000" dirty="0"/>
              <a:t>Análisis de costos: Identificación y valoración de todos los costos asociados al proyecto para comprender su impacto financiero.</a:t>
            </a:r>
          </a:p>
          <a:p>
            <a:pPr marL="342900" indent="-342900">
              <a:buFont typeface="Arial" panose="020B0604020202020204" pitchFamily="34" charset="0"/>
              <a:buChar char="•"/>
            </a:pPr>
            <a:endParaRPr lang="es-MX" sz="2000" dirty="0"/>
          </a:p>
          <a:p>
            <a:pPr marL="342900" indent="-342900">
              <a:buFont typeface="Arial" panose="020B0604020202020204" pitchFamily="34" charset="0"/>
              <a:buChar char="•"/>
            </a:pPr>
            <a:r>
              <a:rPr lang="es-MX" sz="2000" dirty="0"/>
              <a:t>Estudio de la rentabilidad: Evaluación del rendimiento esperado mediante indicadores financieros que permiten determinar si la inversión generará beneficios.</a:t>
            </a:r>
          </a:p>
          <a:p>
            <a:pPr marL="342900" indent="-342900">
              <a:buFont typeface="Arial" panose="020B0604020202020204" pitchFamily="34" charset="0"/>
              <a:buChar char="•"/>
            </a:pPr>
            <a:endParaRPr lang="es-MX" sz="2000" dirty="0"/>
          </a:p>
          <a:p>
            <a:pPr marL="342900" indent="-342900">
              <a:buFont typeface="Arial" panose="020B0604020202020204" pitchFamily="34" charset="0"/>
              <a:buChar char="•"/>
            </a:pPr>
            <a:r>
              <a:rPr lang="es-MX" sz="2000" dirty="0"/>
              <a:t>Análisis de beneficios: Revisión de los efectos positivos del proyecto, tanto económicos como operativos, para medir su aporte total.</a:t>
            </a:r>
          </a:p>
          <a:p>
            <a:pPr marL="342900" indent="-342900">
              <a:buFont typeface="Arial" panose="020B0604020202020204" pitchFamily="34" charset="0"/>
              <a:buChar char="•"/>
            </a:pPr>
            <a:endParaRPr lang="es-MX" sz="2000" dirty="0"/>
          </a:p>
          <a:p>
            <a:pPr marL="342900" indent="-342900">
              <a:buFont typeface="Arial" panose="020B0604020202020204" pitchFamily="34" charset="0"/>
              <a:buChar char="•"/>
            </a:pPr>
            <a:r>
              <a:rPr lang="es-MX" sz="2000" dirty="0"/>
              <a:t>Determinación de la utilidad: Cálculo de la ganancia esperada luego de comparar ingresos y costos.</a:t>
            </a:r>
          </a:p>
          <a:p>
            <a:pPr marL="342900" indent="-342900">
              <a:buFont typeface="Arial" panose="020B0604020202020204" pitchFamily="34" charset="0"/>
              <a:buChar char="•"/>
            </a:pPr>
            <a:endParaRPr lang="es-MX" sz="2000" dirty="0"/>
          </a:p>
          <a:p>
            <a:pPr marL="342900" indent="-342900">
              <a:buFont typeface="Arial" panose="020B0604020202020204" pitchFamily="34" charset="0"/>
              <a:buChar char="•"/>
            </a:pPr>
            <a:r>
              <a:rPr lang="es-MX" sz="2000" dirty="0"/>
              <a:t>Análisis de viabilidad financiera: Estimación de la capacidad del proyecto para sostenerse y recuperar la inversión a lo largo del tiempo.</a:t>
            </a:r>
          </a:p>
          <a:p>
            <a:pPr marL="342900" indent="-342900">
              <a:buFont typeface="Arial" panose="020B0604020202020204" pitchFamily="34" charset="0"/>
              <a:buChar char="•"/>
            </a:pPr>
            <a:endParaRPr lang="es-MX" sz="2000" dirty="0"/>
          </a:p>
          <a:p>
            <a:pPr marL="342900" indent="-342900">
              <a:buFont typeface="Arial" panose="020B0604020202020204" pitchFamily="34" charset="0"/>
              <a:buChar char="•"/>
            </a:pPr>
            <a:r>
              <a:rPr lang="es-MX" sz="2000" dirty="0"/>
              <a:t>Análisis de sensibilidad: Evaluación de cómo varían los resultados cuando se modifican los parámetros del proyecto, identificando riesgos y escenarios alternativos.</a:t>
            </a:r>
            <a:endParaRPr lang="es-CO" sz="2000" dirty="0"/>
          </a:p>
        </p:txBody>
      </p:sp>
      <p:sp>
        <p:nvSpPr>
          <p:cNvPr id="5" name="Título 4">
            <a:extLst>
              <a:ext uri="{FF2B5EF4-FFF2-40B4-BE49-F238E27FC236}">
                <a16:creationId xmlns:a16="http://schemas.microsoft.com/office/drawing/2014/main" id="{01361F27-0444-75DD-4D11-2F4E900B3B9D}"/>
              </a:ext>
            </a:extLst>
          </p:cNvPr>
          <p:cNvSpPr>
            <a:spLocks noGrp="1"/>
          </p:cNvSpPr>
          <p:nvPr>
            <p:ph type="title"/>
          </p:nvPr>
        </p:nvSpPr>
        <p:spPr/>
        <p:txBody>
          <a:bodyPr/>
          <a:lstStyle/>
          <a:p>
            <a:r>
              <a:rPr lang="es-MX" b="1" dirty="0"/>
              <a:t>ETAPAS</a:t>
            </a:r>
            <a:endParaRPr lang="es-CO" b="1" dirty="0"/>
          </a:p>
        </p:txBody>
      </p:sp>
    </p:spTree>
    <p:extLst>
      <p:ext uri="{BB962C8B-B14F-4D97-AF65-F5344CB8AC3E}">
        <p14:creationId xmlns:p14="http://schemas.microsoft.com/office/powerpoint/2010/main" val="646973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610FD-2E27-2712-6DBB-906877C0301E}"/>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C16DF36F-FC98-4B4E-554B-9A1E552DF32C}"/>
              </a:ext>
            </a:extLst>
          </p:cNvPr>
          <p:cNvSpPr txBox="1"/>
          <p:nvPr/>
        </p:nvSpPr>
        <p:spPr>
          <a:xfrm>
            <a:off x="602900" y="654757"/>
            <a:ext cx="10924536" cy="4996111"/>
          </a:xfrm>
          <a:prstGeom prst="rect">
            <a:avLst/>
          </a:prstGeom>
          <a:noFill/>
        </p:spPr>
        <p:txBody>
          <a:bodyPr wrap="square">
            <a:spAutoFit/>
          </a:bodyPr>
          <a:lstStyle/>
          <a:p>
            <a:pPr algn="ctr"/>
            <a:r>
              <a:rPr lang="es-MX" sz="3200" b="1" dirty="0"/>
              <a:t>Relación entre la Ingeniería y la Economía</a:t>
            </a:r>
          </a:p>
          <a:p>
            <a:endParaRPr lang="es-MX" dirty="0"/>
          </a:p>
          <a:p>
            <a:r>
              <a:rPr lang="es-MX" sz="2400" dirty="0"/>
              <a:t>La ingeniería y la economía mantienen una relación estrecha y complementaria. La ingeniería impulsa el crecimiento económico mediante el desarrollo de tecnologías, productos y procesos innovadores que aumentan la productividad y competitividad de una región. A su vez, la economía influye directamente en el desarrollo de la ingeniería, ya que las condiciones económicas determinan la disponibilidad de recursos, los costos de producción y la viabilidad de nuevas tecnologías.</a:t>
            </a:r>
          </a:p>
          <a:p>
            <a:endParaRPr lang="es-MX" sz="2400" dirty="0"/>
          </a:p>
          <a:p>
            <a:r>
              <a:rPr lang="es-MX" sz="2400" b="1" dirty="0"/>
              <a:t>En síntesis, ingeniería y economía se fortalecen mutuamente: </a:t>
            </a:r>
          </a:p>
          <a:p>
            <a:pPr marL="342900" indent="-342900">
              <a:buFont typeface="Arial" panose="020B0604020202020204" pitchFamily="34" charset="0"/>
              <a:buChar char="•"/>
            </a:pPr>
            <a:r>
              <a:rPr lang="es-MX" sz="2400" dirty="0"/>
              <a:t>La ingeniería impulsa el progreso económico.</a:t>
            </a:r>
          </a:p>
          <a:p>
            <a:pPr marL="342900" indent="-342900">
              <a:buFont typeface="Arial" panose="020B0604020202020204" pitchFamily="34" charset="0"/>
              <a:buChar char="•"/>
            </a:pPr>
            <a:r>
              <a:rPr lang="es-MX" sz="2400" dirty="0"/>
              <a:t>La economía condiciona las oportunidades de desarrollo tecnológico.</a:t>
            </a:r>
          </a:p>
          <a:p>
            <a:pPr marL="342900" indent="-342900">
              <a:buFont typeface="Arial" panose="020B0604020202020204" pitchFamily="34" charset="0"/>
              <a:buChar char="•"/>
            </a:pPr>
            <a:r>
              <a:rPr lang="es-MX" sz="2400" dirty="0"/>
              <a:t>Juntas, promueven crecimiento, innovación e inversión.</a:t>
            </a:r>
            <a:endParaRPr lang="es-CO" sz="2400" dirty="0"/>
          </a:p>
        </p:txBody>
      </p:sp>
    </p:spTree>
    <p:extLst>
      <p:ext uri="{BB962C8B-B14F-4D97-AF65-F5344CB8AC3E}">
        <p14:creationId xmlns:p14="http://schemas.microsoft.com/office/powerpoint/2010/main" val="1261982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FC827A-6835-7C08-6CAA-8CC8B5BCD8F5}"/>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CBEDDDD8-A7B3-B2C8-0C31-AD5B4814EC85}"/>
              </a:ext>
            </a:extLst>
          </p:cNvPr>
          <p:cNvSpPr txBox="1"/>
          <p:nvPr/>
        </p:nvSpPr>
        <p:spPr>
          <a:xfrm>
            <a:off x="3436496" y="590152"/>
            <a:ext cx="6093500" cy="441018"/>
          </a:xfrm>
          <a:prstGeom prst="rect">
            <a:avLst/>
          </a:prstGeom>
          <a:noFill/>
        </p:spPr>
        <p:txBody>
          <a:bodyPr wrap="square">
            <a:spAutoFit/>
          </a:bodyPr>
          <a:lstStyle/>
          <a:p>
            <a:r>
              <a:rPr lang="es-CO" dirty="0"/>
              <a:t>https://youtu.be/bIj63zA9heg</a:t>
            </a:r>
          </a:p>
        </p:txBody>
      </p:sp>
      <p:pic>
        <p:nvPicPr>
          <p:cNvPr id="10" name="Imagen 9" descr="Diagrama&#10;&#10;El contenido generado por IA puede ser incorrecto.">
            <a:extLst>
              <a:ext uri="{FF2B5EF4-FFF2-40B4-BE49-F238E27FC236}">
                <a16:creationId xmlns:a16="http://schemas.microsoft.com/office/drawing/2014/main" id="{3510F76D-A2CC-5192-3E37-669CEC531B61}"/>
              </a:ext>
            </a:extLst>
          </p:cNvPr>
          <p:cNvPicPr>
            <a:picLocks noChangeAspect="1"/>
          </p:cNvPicPr>
          <p:nvPr/>
        </p:nvPicPr>
        <p:blipFill>
          <a:blip r:embed="rId2"/>
          <a:stretch>
            <a:fillRect/>
          </a:stretch>
        </p:blipFill>
        <p:spPr>
          <a:xfrm>
            <a:off x="1365363" y="1253984"/>
            <a:ext cx="9029405" cy="4350032"/>
          </a:xfrm>
          <a:prstGeom prst="rect">
            <a:avLst/>
          </a:prstGeom>
        </p:spPr>
      </p:pic>
    </p:spTree>
    <p:extLst>
      <p:ext uri="{BB962C8B-B14F-4D97-AF65-F5344CB8AC3E}">
        <p14:creationId xmlns:p14="http://schemas.microsoft.com/office/powerpoint/2010/main" val="3713614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4EA43-CC22-72E8-7E0B-4ACF262D6528}"/>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B5FA7C85-D335-E944-A709-4B066B5A8DA1}"/>
              </a:ext>
            </a:extLst>
          </p:cNvPr>
          <p:cNvSpPr txBox="1"/>
          <p:nvPr/>
        </p:nvSpPr>
        <p:spPr>
          <a:xfrm>
            <a:off x="217357" y="431563"/>
            <a:ext cx="11758873" cy="830997"/>
          </a:xfrm>
          <a:prstGeom prst="rect">
            <a:avLst/>
          </a:prstGeom>
          <a:noFill/>
        </p:spPr>
        <p:txBody>
          <a:bodyPr wrap="square">
            <a:spAutoFit/>
          </a:bodyPr>
          <a:lstStyle/>
          <a:p>
            <a:r>
              <a:rPr lang="es-MX" sz="4800" b="1" dirty="0"/>
              <a:t>La Importancia de los Proyectos de Inversión</a:t>
            </a:r>
            <a:endParaRPr lang="es-CO" sz="4800" b="1" dirty="0"/>
          </a:p>
        </p:txBody>
      </p:sp>
      <p:sp>
        <p:nvSpPr>
          <p:cNvPr id="5" name="CuadroTexto 4">
            <a:extLst>
              <a:ext uri="{FF2B5EF4-FFF2-40B4-BE49-F238E27FC236}">
                <a16:creationId xmlns:a16="http://schemas.microsoft.com/office/drawing/2014/main" id="{7BF9BD82-0F8F-2402-5EC8-2FAE321835FE}"/>
              </a:ext>
            </a:extLst>
          </p:cNvPr>
          <p:cNvSpPr txBox="1"/>
          <p:nvPr/>
        </p:nvSpPr>
        <p:spPr>
          <a:xfrm>
            <a:off x="363511" y="1593241"/>
            <a:ext cx="5733283" cy="2184444"/>
          </a:xfrm>
          <a:prstGeom prst="rect">
            <a:avLst/>
          </a:prstGeom>
          <a:noFill/>
        </p:spPr>
        <p:txBody>
          <a:bodyPr wrap="square">
            <a:spAutoFit/>
          </a:bodyPr>
          <a:lstStyle/>
          <a:p>
            <a:r>
              <a:rPr lang="es-MX" dirty="0"/>
              <a:t>Los proyectos de inversión son una herramienta fundamental para el crecimiento y desarrollo de las empresas. Estos proyectos consisten en la asignación de recursos con el objetivo de generar beneficios económicos a largo plazo.</a:t>
            </a:r>
            <a:endParaRPr lang="es-CO" dirty="0"/>
          </a:p>
        </p:txBody>
      </p:sp>
      <p:sp>
        <p:nvSpPr>
          <p:cNvPr id="9" name="CuadroTexto 8">
            <a:extLst>
              <a:ext uri="{FF2B5EF4-FFF2-40B4-BE49-F238E27FC236}">
                <a16:creationId xmlns:a16="http://schemas.microsoft.com/office/drawing/2014/main" id="{AD59A937-6D61-422A-1733-F62F80B68B8A}"/>
              </a:ext>
            </a:extLst>
          </p:cNvPr>
          <p:cNvSpPr txBox="1"/>
          <p:nvPr/>
        </p:nvSpPr>
        <p:spPr>
          <a:xfrm>
            <a:off x="6239656" y="2353560"/>
            <a:ext cx="5953932" cy="2184444"/>
          </a:xfrm>
          <a:prstGeom prst="rect">
            <a:avLst/>
          </a:prstGeom>
          <a:noFill/>
        </p:spPr>
        <p:txBody>
          <a:bodyPr wrap="square">
            <a:spAutoFit/>
          </a:bodyPr>
          <a:lstStyle/>
          <a:p>
            <a:pPr algn="just"/>
            <a:r>
              <a:rPr lang="es-MX" dirty="0"/>
              <a:t>permiten a las empresas identificar oportunidades de crecimiento y expansión. A través de un análisis detallado y riguroso, se evalúan las diferentes alternativas de inversión y se selecciona aquella que ofrece mayor rentabilidad y menor riesgo.</a:t>
            </a:r>
            <a:endParaRPr lang="es-CO" dirty="0"/>
          </a:p>
        </p:txBody>
      </p:sp>
    </p:spTree>
    <p:extLst>
      <p:ext uri="{BB962C8B-B14F-4D97-AF65-F5344CB8AC3E}">
        <p14:creationId xmlns:p14="http://schemas.microsoft.com/office/powerpoint/2010/main" val="3013686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D57CF-F437-8382-3987-887768B10AA0}"/>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43F336BD-7FE9-8B28-C423-4A8BFE96D34A}"/>
              </a:ext>
            </a:extLst>
          </p:cNvPr>
          <p:cNvSpPr txBox="1"/>
          <p:nvPr/>
        </p:nvSpPr>
        <p:spPr>
          <a:xfrm>
            <a:off x="393492" y="135016"/>
            <a:ext cx="6093500" cy="2533129"/>
          </a:xfrm>
          <a:prstGeom prst="rect">
            <a:avLst/>
          </a:prstGeom>
          <a:noFill/>
        </p:spPr>
        <p:txBody>
          <a:bodyPr wrap="square">
            <a:spAutoFit/>
          </a:bodyPr>
          <a:lstStyle/>
          <a:p>
            <a:r>
              <a:rPr lang="es-MX" dirty="0"/>
              <a:t>los proyectos de inversión ayudan a las empresas a optimizar el uso de sus recursos. Al realizar un análisis exhaustivo de costos y beneficios, se pueden identificar áreas de mejora y eficiencia en los procesos internos de la empresa. Esto a su vez, contribuye a mejorar la rentabilidad y competitividad de la organización.</a:t>
            </a:r>
            <a:endParaRPr lang="es-CO" dirty="0"/>
          </a:p>
        </p:txBody>
      </p:sp>
      <p:sp>
        <p:nvSpPr>
          <p:cNvPr id="5" name="CuadroTexto 4">
            <a:extLst>
              <a:ext uri="{FF2B5EF4-FFF2-40B4-BE49-F238E27FC236}">
                <a16:creationId xmlns:a16="http://schemas.microsoft.com/office/drawing/2014/main" id="{0D0A4541-35B0-8DBD-5BCC-B9F1EC7FCCC2}"/>
              </a:ext>
            </a:extLst>
          </p:cNvPr>
          <p:cNvSpPr txBox="1"/>
          <p:nvPr/>
        </p:nvSpPr>
        <p:spPr>
          <a:xfrm>
            <a:off x="5565099" y="2668145"/>
            <a:ext cx="6093500" cy="1835759"/>
          </a:xfrm>
          <a:prstGeom prst="rect">
            <a:avLst/>
          </a:prstGeom>
          <a:noFill/>
        </p:spPr>
        <p:txBody>
          <a:bodyPr wrap="square">
            <a:spAutoFit/>
          </a:bodyPr>
          <a:lstStyle/>
          <a:p>
            <a:r>
              <a:rPr lang="es-MX" dirty="0"/>
              <a:t>los proyectos de inversión permiten diversificar el riesgo. Al invertir en diferentes proyectos, se reduce la dependencia de un único mercado o producto, lo que disminuye el riesgo de pérdidas y aumenta las oportunidades de obtener beneficios.</a:t>
            </a:r>
            <a:endParaRPr lang="es-CO" dirty="0"/>
          </a:p>
        </p:txBody>
      </p:sp>
    </p:spTree>
    <p:extLst>
      <p:ext uri="{BB962C8B-B14F-4D97-AF65-F5344CB8AC3E}">
        <p14:creationId xmlns:p14="http://schemas.microsoft.com/office/powerpoint/2010/main" val="3900606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405BC-9F80-11FF-A70B-664E83ABA298}"/>
            </a:ext>
          </a:extLst>
        </p:cNvPr>
        <p:cNvGrpSpPr/>
        <p:nvPr/>
      </p:nvGrpSpPr>
      <p:grpSpPr>
        <a:xfrm>
          <a:off x="0" y="0"/>
          <a:ext cx="0" cy="0"/>
          <a:chOff x="0" y="0"/>
          <a:chExt cx="0" cy="0"/>
        </a:xfrm>
      </p:grpSpPr>
      <p:sp>
        <p:nvSpPr>
          <p:cNvPr id="13" name="CuadroTexto 12">
            <a:extLst>
              <a:ext uri="{FF2B5EF4-FFF2-40B4-BE49-F238E27FC236}">
                <a16:creationId xmlns:a16="http://schemas.microsoft.com/office/drawing/2014/main" id="{CFC1CE4F-6D74-44F7-D022-246FC41F75EA}"/>
              </a:ext>
            </a:extLst>
          </p:cNvPr>
          <p:cNvSpPr txBox="1"/>
          <p:nvPr/>
        </p:nvSpPr>
        <p:spPr>
          <a:xfrm>
            <a:off x="944379" y="1435248"/>
            <a:ext cx="10538085" cy="4524315"/>
          </a:xfrm>
          <a:prstGeom prst="rect">
            <a:avLst/>
          </a:prstGeom>
          <a:noFill/>
        </p:spPr>
        <p:txBody>
          <a:bodyPr wrap="square">
            <a:spAutoFit/>
          </a:bodyPr>
          <a:lstStyle/>
          <a:p>
            <a:pPr algn="just"/>
            <a:r>
              <a:rPr lang="es-MX" sz="3600" b="0" i="0" dirty="0">
                <a:solidFill>
                  <a:srgbClr val="222222"/>
                </a:solidFill>
                <a:effectLst/>
                <a:latin typeface="-apple-system"/>
              </a:rPr>
              <a:t>Un </a:t>
            </a:r>
            <a:r>
              <a:rPr lang="es-MX" sz="3600" b="1" i="0" dirty="0">
                <a:solidFill>
                  <a:srgbClr val="222222"/>
                </a:solidFill>
                <a:effectLst/>
                <a:latin typeface="-apple-system"/>
              </a:rPr>
              <a:t>proyecto de inversión</a:t>
            </a:r>
            <a:r>
              <a:rPr lang="es-MX" sz="3600" b="0" i="0" dirty="0">
                <a:solidFill>
                  <a:srgbClr val="222222"/>
                </a:solidFill>
                <a:effectLst/>
                <a:latin typeface="-apple-system"/>
              </a:rPr>
              <a:t> se refiere a un plan específico que busca destinar recursos financieros para alcanzar un objetivo definido. Este objetivo puede ser el desarrollo de un nuevo producto, la expansión de la capacidad operativa de una empresa o la mejora de infraestructuras existente. En esencia, se trata de una herramienta que permite tomar decisiones informadas en el ámbito empresarial y financiero.</a:t>
            </a:r>
            <a:endParaRPr lang="es-CO" sz="3600" dirty="0"/>
          </a:p>
        </p:txBody>
      </p:sp>
    </p:spTree>
    <p:extLst>
      <p:ext uri="{BB962C8B-B14F-4D97-AF65-F5344CB8AC3E}">
        <p14:creationId xmlns:p14="http://schemas.microsoft.com/office/powerpoint/2010/main" val="341689703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ólidos sutile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522</TotalTime>
  <Words>1093</Words>
  <Application>Microsoft Office PowerPoint</Application>
  <PresentationFormat>Personalizado</PresentationFormat>
  <Paragraphs>48</Paragraphs>
  <Slides>13</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13</vt:i4>
      </vt:variant>
    </vt:vector>
  </HeadingPairs>
  <TitlesOfParts>
    <vt:vector size="17" baseType="lpstr">
      <vt:lpstr>-apple-system</vt:lpstr>
      <vt:lpstr>Arial</vt:lpstr>
      <vt:lpstr>Poppins</vt:lpstr>
      <vt:lpstr>Tema de Office</vt:lpstr>
      <vt:lpstr>Presentación de PowerPoint</vt:lpstr>
      <vt:lpstr>Presentación de PowerPoint</vt:lpstr>
      <vt:lpstr>Presentación de PowerPoint</vt:lpstr>
      <vt:lpstr>ETAPAS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Katherine Bello</dc:creator>
  <cp:lastModifiedBy>Nubia Marcela  Díaz Cortés</cp:lastModifiedBy>
  <cp:revision>15</cp:revision>
  <dcterms:created xsi:type="dcterms:W3CDTF">2020-08-21T13:03:05Z</dcterms:created>
  <dcterms:modified xsi:type="dcterms:W3CDTF">2026-02-08T17:48:26Z</dcterms:modified>
</cp:coreProperties>
</file>